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32"/>
  </p:notesMasterIdLst>
  <p:sldIdLst>
    <p:sldId id="480" r:id="rId4"/>
    <p:sldId id="432" r:id="rId5"/>
    <p:sldId id="425" r:id="rId6"/>
    <p:sldId id="482" r:id="rId7"/>
    <p:sldId id="441" r:id="rId8"/>
    <p:sldId id="442" r:id="rId9"/>
    <p:sldId id="435" r:id="rId10"/>
    <p:sldId id="478" r:id="rId11"/>
    <p:sldId id="439" r:id="rId12"/>
    <p:sldId id="436" r:id="rId13"/>
    <p:sldId id="437" r:id="rId14"/>
    <p:sldId id="438" r:id="rId15"/>
    <p:sldId id="447" r:id="rId16"/>
    <p:sldId id="448" r:id="rId17"/>
    <p:sldId id="450" r:id="rId18"/>
    <p:sldId id="449" r:id="rId19"/>
    <p:sldId id="452" r:id="rId20"/>
    <p:sldId id="451" r:id="rId21"/>
    <p:sldId id="453" r:id="rId22"/>
    <p:sldId id="483" r:id="rId23"/>
    <p:sldId id="430" r:id="rId24"/>
    <p:sldId id="434" r:id="rId25"/>
    <p:sldId id="485" r:id="rId26"/>
    <p:sldId id="414" r:id="rId27"/>
    <p:sldId id="465" r:id="rId28"/>
    <p:sldId id="314" r:id="rId29"/>
    <p:sldId id="440" r:id="rId30"/>
    <p:sldId id="481" r:id="rId31"/>
  </p:sldIdLst>
  <p:sldSz cx="13681075" cy="8280400"/>
  <p:notesSz cx="6858000" cy="9144000"/>
  <p:defaultTextStyle>
    <a:defPPr>
      <a:defRPr lang="ja-JP"/>
    </a:defPPr>
    <a:lvl1pPr marL="0" algn="l" defTabSz="1036206" rtl="0" eaLnBrk="1" latinLnBrk="0" hangingPunct="1">
      <a:defRPr kumimoji="1" sz="2000" kern="1200">
        <a:solidFill>
          <a:schemeClr val="tx1"/>
        </a:solidFill>
        <a:latin typeface="+mn-lt"/>
        <a:ea typeface="+mn-ea"/>
        <a:cs typeface="+mn-cs"/>
      </a:defRPr>
    </a:lvl1pPr>
    <a:lvl2pPr marL="518103" algn="l" defTabSz="1036206" rtl="0" eaLnBrk="1" latinLnBrk="0" hangingPunct="1">
      <a:defRPr kumimoji="1" sz="2000" kern="1200">
        <a:solidFill>
          <a:schemeClr val="tx1"/>
        </a:solidFill>
        <a:latin typeface="+mn-lt"/>
        <a:ea typeface="+mn-ea"/>
        <a:cs typeface="+mn-cs"/>
      </a:defRPr>
    </a:lvl2pPr>
    <a:lvl3pPr marL="1036206" algn="l" defTabSz="1036206" rtl="0" eaLnBrk="1" latinLnBrk="0" hangingPunct="1">
      <a:defRPr kumimoji="1" sz="2000" kern="1200">
        <a:solidFill>
          <a:schemeClr val="tx1"/>
        </a:solidFill>
        <a:latin typeface="+mn-lt"/>
        <a:ea typeface="+mn-ea"/>
        <a:cs typeface="+mn-cs"/>
      </a:defRPr>
    </a:lvl3pPr>
    <a:lvl4pPr marL="1554307" algn="l" defTabSz="1036206" rtl="0" eaLnBrk="1" latinLnBrk="0" hangingPunct="1">
      <a:defRPr kumimoji="1" sz="2000" kern="1200">
        <a:solidFill>
          <a:schemeClr val="tx1"/>
        </a:solidFill>
        <a:latin typeface="+mn-lt"/>
        <a:ea typeface="+mn-ea"/>
        <a:cs typeface="+mn-cs"/>
      </a:defRPr>
    </a:lvl4pPr>
    <a:lvl5pPr marL="2072410" algn="l" defTabSz="1036206" rtl="0" eaLnBrk="1" latinLnBrk="0" hangingPunct="1">
      <a:defRPr kumimoji="1" sz="2000" kern="1200">
        <a:solidFill>
          <a:schemeClr val="tx1"/>
        </a:solidFill>
        <a:latin typeface="+mn-lt"/>
        <a:ea typeface="+mn-ea"/>
        <a:cs typeface="+mn-cs"/>
      </a:defRPr>
    </a:lvl5pPr>
    <a:lvl6pPr marL="2590513" algn="l" defTabSz="1036206" rtl="0" eaLnBrk="1" latinLnBrk="0" hangingPunct="1">
      <a:defRPr kumimoji="1" sz="2000" kern="1200">
        <a:solidFill>
          <a:schemeClr val="tx1"/>
        </a:solidFill>
        <a:latin typeface="+mn-lt"/>
        <a:ea typeface="+mn-ea"/>
        <a:cs typeface="+mn-cs"/>
      </a:defRPr>
    </a:lvl6pPr>
    <a:lvl7pPr marL="3108615" algn="l" defTabSz="1036206" rtl="0" eaLnBrk="1" latinLnBrk="0" hangingPunct="1">
      <a:defRPr kumimoji="1" sz="2000" kern="1200">
        <a:solidFill>
          <a:schemeClr val="tx1"/>
        </a:solidFill>
        <a:latin typeface="+mn-lt"/>
        <a:ea typeface="+mn-ea"/>
        <a:cs typeface="+mn-cs"/>
      </a:defRPr>
    </a:lvl7pPr>
    <a:lvl8pPr marL="3626718" algn="l" defTabSz="1036206" rtl="0" eaLnBrk="1" latinLnBrk="0" hangingPunct="1">
      <a:defRPr kumimoji="1" sz="2000" kern="1200">
        <a:solidFill>
          <a:schemeClr val="tx1"/>
        </a:solidFill>
        <a:latin typeface="+mn-lt"/>
        <a:ea typeface="+mn-ea"/>
        <a:cs typeface="+mn-cs"/>
      </a:defRPr>
    </a:lvl8pPr>
    <a:lvl9pPr marL="4144820" algn="l" defTabSz="1036206" rtl="0" eaLnBrk="1" latinLnBrk="0" hangingPunct="1">
      <a:defRPr kumimoji="1"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  <p15:guide id="3" orient="horz" pos="2607">
          <p15:clr>
            <a:srgbClr val="A4A3A4"/>
          </p15:clr>
        </p15:guide>
        <p15:guide id="4" pos="43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CB5B4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 autoAdjust="0"/>
    <p:restoredTop sz="96774" autoAdjust="0"/>
  </p:normalViewPr>
  <p:slideViewPr>
    <p:cSldViewPr snapToGrid="0">
      <p:cViewPr varScale="1">
        <p:scale>
          <a:sx n="50" d="100"/>
          <a:sy n="50" d="100"/>
        </p:scale>
        <p:origin x="1052" y="48"/>
      </p:cViewPr>
      <p:guideLst>
        <p:guide orient="horz" pos="3238"/>
        <p:guide pos="5759"/>
        <p:guide orient="horz" pos="2607"/>
        <p:guide pos="43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pPr/>
              <a:t>2020/7/9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596900" y="685800"/>
            <a:ext cx="5664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pPr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620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1pPr>
    <a:lvl2pPr marL="518103" algn="l" defTabSz="103620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36206" algn="l" defTabSz="103620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554307" algn="l" defTabSz="103620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072410" algn="l" defTabSz="103620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590513" algn="l" defTabSz="103620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6pPr>
    <a:lvl7pPr marL="3108615" algn="l" defTabSz="103620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7pPr>
    <a:lvl8pPr marL="3626718" algn="l" defTabSz="103620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8pPr>
    <a:lvl9pPr marL="4144820" algn="l" defTabSz="103620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06749" y="3444657"/>
            <a:ext cx="12120349" cy="2666252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914490" y="3328732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5" y="1937644"/>
            <a:ext cx="3338782" cy="376753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3338784" y="1937644"/>
            <a:ext cx="6410905" cy="376753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749691" y="1937644"/>
            <a:ext cx="3931387" cy="376753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06749" y="6168873"/>
            <a:ext cx="12120349" cy="1232000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14490" y="6052946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" y="5705177"/>
            <a:ext cx="3339409" cy="1159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3339408" y="5705177"/>
            <a:ext cx="6410200" cy="1159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749689" y="5705177"/>
            <a:ext cx="3931387" cy="115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4546039" y="2442233"/>
            <a:ext cx="1770934" cy="190534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7485964" y="2442232"/>
            <a:ext cx="1770934" cy="19053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0425894" y="2442230"/>
            <a:ext cx="1770934" cy="19053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1603984" y="2442229"/>
            <a:ext cx="1770934" cy="190534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4432019" y="2360451"/>
            <a:ext cx="1770934" cy="190534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7371949" y="2360450"/>
            <a:ext cx="1770934" cy="19053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0311872" y="2360448"/>
            <a:ext cx="1770934" cy="19053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489962" y="2360447"/>
            <a:ext cx="1770934" cy="19053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4485111" y="2401344"/>
            <a:ext cx="1770934" cy="19053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425034" y="2401342"/>
            <a:ext cx="1770934" cy="19053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4962" y="2401342"/>
            <a:ext cx="1770934" cy="19053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43053" y="2401342"/>
            <a:ext cx="1770934" cy="19053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kumimoji="1" lang="en-US" altLang="ja-JP" sz="15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053341" y="3012702"/>
            <a:ext cx="634477" cy="68263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993266" y="3012702"/>
            <a:ext cx="634477" cy="68263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933192" y="3012702"/>
            <a:ext cx="634477" cy="68263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111284" y="3012700"/>
            <a:ext cx="634477" cy="68263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50791" y="4428390"/>
            <a:ext cx="2755463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8569" y="5136221"/>
            <a:ext cx="2779903" cy="1725007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216375" y="5065971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71060" y="4426503"/>
            <a:ext cx="2779903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979207" y="5134334"/>
            <a:ext cx="2779903" cy="1725007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4157011" y="5064086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915771" y="4428390"/>
            <a:ext cx="2779903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919843" y="5136221"/>
            <a:ext cx="2779903" cy="1725007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097647" y="5065971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60479" y="4428390"/>
            <a:ext cx="2779903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9860479" y="5136221"/>
            <a:ext cx="2779903" cy="1725007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0038285" y="5065971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5795235" y="2278675"/>
            <a:ext cx="2207506" cy="237504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9656042" y="2278674"/>
            <a:ext cx="2207506" cy="237504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1934424" y="2278671"/>
            <a:ext cx="2207506" cy="23750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681218" y="2196893"/>
            <a:ext cx="2207506" cy="237504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542025" y="2196892"/>
            <a:ext cx="2207506" cy="23750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820409" y="2196890"/>
            <a:ext cx="2207506" cy="23750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734305" y="2237786"/>
            <a:ext cx="2207506" cy="23750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595114" y="2237785"/>
            <a:ext cx="2207506" cy="23750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73496" y="2237784"/>
            <a:ext cx="2207506" cy="2375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kumimoji="1" lang="en-US" altLang="ja-JP" sz="15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9983" y="4714016"/>
            <a:ext cx="3468280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205343" y="5421847"/>
            <a:ext cx="3518297" cy="1725007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770180" y="5351598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88656" y="4712129"/>
            <a:ext cx="3499043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090708" y="5419960"/>
            <a:ext cx="3518297" cy="1725007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655544" y="5349712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49344" y="4714016"/>
            <a:ext cx="3499043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947326" y="5421847"/>
            <a:ext cx="3518297" cy="1725007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512159" y="5351598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923564" y="3094598"/>
            <a:ext cx="2093486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787840" y="3094598"/>
            <a:ext cx="2093486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52120" y="3094598"/>
            <a:ext cx="2093486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429634" y="1995607"/>
            <a:ext cx="885467" cy="9526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kumimoji="1" lang="en-US" altLang="ja-JP" sz="15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65751" y="2249649"/>
            <a:ext cx="413237" cy="4446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52035" y="2192943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71846" y="2900775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79594" y="2830525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4728245" y="1995607"/>
            <a:ext cx="885467" cy="9526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4964362" y="2249649"/>
            <a:ext cx="413237" cy="4446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650646" y="2192943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670456" y="2900775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5778204" y="2830525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9022969" y="1995607"/>
            <a:ext cx="885467" cy="952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9259088" y="2249649"/>
            <a:ext cx="413237" cy="4446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945370" y="2192943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9965182" y="2900775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0072928" y="2830525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438508" y="4610646"/>
            <a:ext cx="885467" cy="9526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674629" y="4864687"/>
            <a:ext cx="413237" cy="4446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60910" y="4807981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80721" y="5515814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488469" y="5445564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4737120" y="4610646"/>
            <a:ext cx="885467" cy="9526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4973236" y="4864687"/>
            <a:ext cx="413237" cy="4446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5659521" y="4807981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5679332" y="5515814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5787078" y="5445564"/>
            <a:ext cx="2424291" cy="57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9031844" y="4610646"/>
            <a:ext cx="885467" cy="9526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9267961" y="4864687"/>
            <a:ext cx="413237" cy="4446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9954245" y="4807981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9974056" y="5515814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0081804" y="5445564"/>
            <a:ext cx="2424291" cy="57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429634" y="1995607"/>
            <a:ext cx="885467" cy="9526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sz="2300" dirty="0"/>
              <a:t>1</a:t>
            </a:r>
            <a:endParaRPr kumimoji="1" lang="ja-JP" altLang="en-US" sz="23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kumimoji="1" lang="en-US" altLang="ja-JP" sz="15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52035" y="2192943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71846" y="2900775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79594" y="2830525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4728245" y="1995607"/>
            <a:ext cx="885467" cy="9526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sz="2300" dirty="0"/>
              <a:t>2</a:t>
            </a:r>
            <a:endParaRPr kumimoji="1" lang="ja-JP" altLang="en-US" sz="23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650646" y="2192943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670456" y="2900775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5778204" y="2830525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9022969" y="1995607"/>
            <a:ext cx="885467" cy="952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sz="2300" dirty="0"/>
              <a:t>3</a:t>
            </a:r>
            <a:endParaRPr kumimoji="1" lang="ja-JP" altLang="en-US" sz="23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945370" y="2192943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9965182" y="2900775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0072928" y="2830525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438508" y="4610646"/>
            <a:ext cx="885467" cy="9526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sz="2300" dirty="0"/>
              <a:t>4</a:t>
            </a:r>
            <a:endParaRPr kumimoji="1" lang="ja-JP" altLang="en-US" sz="23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60910" y="4807981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80721" y="5515814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488469" y="5445564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4737120" y="4610646"/>
            <a:ext cx="885467" cy="9526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sz="2300" dirty="0"/>
              <a:t>5</a:t>
            </a:r>
            <a:endParaRPr kumimoji="1" lang="ja-JP" altLang="en-US" sz="23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5659521" y="4807981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5679332" y="5515814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5787078" y="5445564"/>
            <a:ext cx="2424291" cy="57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9031844" y="4610646"/>
            <a:ext cx="885467" cy="9526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sz="2300" dirty="0"/>
              <a:t>6</a:t>
            </a:r>
            <a:endParaRPr kumimoji="1" lang="ja-JP" altLang="en-US" sz="23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9954245" y="4807981"/>
            <a:ext cx="319517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9974056" y="5515814"/>
            <a:ext cx="3223516" cy="1587203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0081804" y="5445564"/>
            <a:ext cx="2424291" cy="57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4711514" y="5418435"/>
            <a:ext cx="607470" cy="653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1547129" y="2593552"/>
            <a:ext cx="3785987" cy="40733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096639" y="3070802"/>
            <a:ext cx="1023591" cy="1101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424519" y="2493621"/>
            <a:ext cx="3785987" cy="40733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47128" y="2593555"/>
            <a:ext cx="3678241" cy="395740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577417" y="2477630"/>
            <a:ext cx="646477" cy="6955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608435" y="2516105"/>
            <a:ext cx="323240" cy="3477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5461673" y="5109216"/>
            <a:ext cx="364350" cy="3920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993522" y="3445882"/>
            <a:ext cx="6533559" cy="3112712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6101263" y="3298263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993520" y="2519237"/>
            <a:ext cx="6533559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3335537" y="2746956"/>
            <a:ext cx="3009143" cy="32375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1829783" y="4881968"/>
            <a:ext cx="2182503" cy="23481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398784" y="2247923"/>
            <a:ext cx="2304280" cy="24791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5368425" y="5844525"/>
            <a:ext cx="607470" cy="653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177764" y="4962697"/>
            <a:ext cx="1023591" cy="1101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2772" y="2161579"/>
            <a:ext cx="2291655" cy="246558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276790" y="2679086"/>
            <a:ext cx="2974827" cy="3200608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802908" y="4844249"/>
            <a:ext cx="2127061" cy="2288501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76294" y="4279394"/>
            <a:ext cx="646477" cy="6955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1544546" y="4553204"/>
            <a:ext cx="323240" cy="3477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4764202" y="6323530"/>
            <a:ext cx="364350" cy="3920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6813178" y="1990656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6907025" y="2077885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496996" y="2137828"/>
            <a:ext cx="5326389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010244" y="2706260"/>
            <a:ext cx="4813144" cy="1788372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6813178" y="4739553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6907025" y="4826782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7496996" y="4886724"/>
            <a:ext cx="5326389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010244" y="5455156"/>
            <a:ext cx="4813144" cy="1788372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7230826" y="1961807"/>
            <a:ext cx="1313932" cy="14136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781849" y="4766706"/>
            <a:ext cx="1313932" cy="14136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122277" y="2919306"/>
            <a:ext cx="6558801" cy="302155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452021" y="5242876"/>
            <a:ext cx="5112568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026807" y="5853241"/>
            <a:ext cx="4553712" cy="1705735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966231" y="2170890"/>
            <a:ext cx="5112568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7114221" y="6010958"/>
            <a:ext cx="5807922" cy="1314352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119014"/>
            <a:ext cx="6558801" cy="302155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404499" y="5774374"/>
            <a:ext cx="754698" cy="8119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8353499" y="1503245"/>
            <a:ext cx="656965" cy="70682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" y="5140567"/>
            <a:ext cx="6558801" cy="759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7122277" y="2842984"/>
            <a:ext cx="6558801" cy="75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34054" y="2207837"/>
            <a:ext cx="2358782" cy="2537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911441" y="2107906"/>
            <a:ext cx="2358782" cy="25378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013000" y="2173865"/>
            <a:ext cx="2291655" cy="246558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4144135" y="2207837"/>
            <a:ext cx="2358782" cy="2537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021526" y="2107906"/>
            <a:ext cx="2358782" cy="25378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123084" y="2173865"/>
            <a:ext cx="2291655" cy="246558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7254221" y="2207837"/>
            <a:ext cx="2358782" cy="25378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7131610" y="2107906"/>
            <a:ext cx="2358782" cy="25378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233167" y="2173865"/>
            <a:ext cx="2291655" cy="246558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0364304" y="2207837"/>
            <a:ext cx="2358782" cy="25378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0241693" y="2107906"/>
            <a:ext cx="2358782" cy="25378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343253" y="2173865"/>
            <a:ext cx="2291655" cy="246558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60474" y="4820081"/>
            <a:ext cx="2975885" cy="57962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74557" y="5811009"/>
            <a:ext cx="2779903" cy="1322885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952359" y="5729436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755980" y="4818193"/>
            <a:ext cx="3002281" cy="57962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90612" y="5809122"/>
            <a:ext cx="2779903" cy="1322885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068416" y="5727549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875924" y="4820081"/>
            <a:ext cx="3002281" cy="57962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006667" y="5811009"/>
            <a:ext cx="2779903" cy="1322885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7184471" y="5729436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995868" y="4820081"/>
            <a:ext cx="3002281" cy="57962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122718" y="5811009"/>
            <a:ext cx="2779903" cy="1322885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0300524" y="5729436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72800" y="5220277"/>
            <a:ext cx="2779903" cy="461983"/>
          </a:xfrm>
        </p:spPr>
        <p:txBody>
          <a:bodyPr anchor="t">
            <a:noAutofit/>
          </a:bodyPr>
          <a:lstStyle>
            <a:lvl1pPr algn="ctr">
              <a:defRPr sz="11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3888855" y="5218391"/>
            <a:ext cx="2779903" cy="461983"/>
          </a:xfrm>
        </p:spPr>
        <p:txBody>
          <a:bodyPr anchor="t">
            <a:noAutofit/>
          </a:bodyPr>
          <a:lstStyle>
            <a:lvl1pPr algn="ctr">
              <a:defRPr sz="11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7004908" y="5220277"/>
            <a:ext cx="2779903" cy="461983"/>
          </a:xfrm>
        </p:spPr>
        <p:txBody>
          <a:bodyPr anchor="t">
            <a:noAutofit/>
          </a:bodyPr>
          <a:lstStyle>
            <a:lvl1pPr algn="ctr">
              <a:defRPr sz="11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120963" y="5220277"/>
            <a:ext cx="2779903" cy="461983"/>
          </a:xfrm>
        </p:spPr>
        <p:txBody>
          <a:bodyPr anchor="t">
            <a:noAutofit/>
          </a:bodyPr>
          <a:lstStyle>
            <a:lvl1pPr algn="ctr">
              <a:defRPr sz="11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31738" y="7592815"/>
            <a:ext cx="808097" cy="440855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34054" y="2207837"/>
            <a:ext cx="2358782" cy="2537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911441" y="2107906"/>
            <a:ext cx="2358782" cy="25378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013000" y="2173865"/>
            <a:ext cx="2291655" cy="246558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4144135" y="2207837"/>
            <a:ext cx="2358782" cy="2537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021526" y="2107906"/>
            <a:ext cx="2358782" cy="25378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123084" y="2173865"/>
            <a:ext cx="2291655" cy="246558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7254221" y="2207837"/>
            <a:ext cx="2358782" cy="25378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7131610" y="2107906"/>
            <a:ext cx="2358782" cy="25378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233167" y="2173865"/>
            <a:ext cx="2291655" cy="246558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0364304" y="2207837"/>
            <a:ext cx="2358782" cy="25378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0241693" y="2107906"/>
            <a:ext cx="2358782" cy="25378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343253" y="2173865"/>
            <a:ext cx="2291655" cy="246558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60474" y="4820081"/>
            <a:ext cx="2975885" cy="57962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74557" y="5458989"/>
            <a:ext cx="2779903" cy="1528019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952359" y="5377418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755980" y="4818193"/>
            <a:ext cx="3002281" cy="57962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90612" y="5457102"/>
            <a:ext cx="2779903" cy="1528019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068416" y="5375532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875924" y="4820081"/>
            <a:ext cx="3002281" cy="57962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006667" y="5458989"/>
            <a:ext cx="2779903" cy="1528019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7184471" y="5377418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995868" y="4820081"/>
            <a:ext cx="3002281" cy="57962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122718" y="5458989"/>
            <a:ext cx="2779903" cy="1528019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0300524" y="5377418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31738" y="7592815"/>
            <a:ext cx="808097" cy="440855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829740" y="2867967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923585" y="2955196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513556" y="3015139"/>
            <a:ext cx="5556446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026801" y="3583568"/>
            <a:ext cx="10427807" cy="2598200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3504855" y="4475878"/>
            <a:ext cx="772466" cy="831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4269346" y="5244205"/>
            <a:ext cx="303733" cy="326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15557" y="2266385"/>
            <a:ext cx="3114611" cy="33510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45790" y="2333476"/>
            <a:ext cx="1023591" cy="1101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92946" y="2166454"/>
            <a:ext cx="3114611" cy="33510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94507" y="2266387"/>
            <a:ext cx="3025971" cy="325563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469724" y="1787307"/>
            <a:ext cx="423222" cy="4553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05385" y="5778354"/>
            <a:ext cx="4237079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98371" y="6280465"/>
            <a:ext cx="3851110" cy="461983"/>
          </a:xfrm>
        </p:spPr>
        <p:txBody>
          <a:bodyPr anchor="t">
            <a:noAutofit/>
          </a:bodyPr>
          <a:lstStyle>
            <a:lvl1pPr algn="ctr">
              <a:defRPr sz="13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27896" y="2017700"/>
            <a:ext cx="4210600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647713" y="2725526"/>
            <a:ext cx="4179646" cy="1750352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755460" y="2655283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4755463" y="4639523"/>
            <a:ext cx="620365" cy="667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4851147" y="4742478"/>
            <a:ext cx="428989" cy="46154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4755461" y="5499176"/>
            <a:ext cx="620365" cy="6674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4851147" y="5602129"/>
            <a:ext cx="428989" cy="46154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4755463" y="6358828"/>
            <a:ext cx="620365" cy="6674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4851147" y="6461782"/>
            <a:ext cx="428989" cy="46154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375826" y="4683438"/>
            <a:ext cx="3463359" cy="579620"/>
          </a:xfrm>
        </p:spPr>
        <p:txBody>
          <a:bodyPr anchor="ctr">
            <a:noAutofit/>
          </a:bodyPr>
          <a:lstStyle>
            <a:lvl1pPr algn="l">
              <a:defRPr sz="11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5375826" y="5543090"/>
            <a:ext cx="3463359" cy="579620"/>
          </a:xfrm>
        </p:spPr>
        <p:txBody>
          <a:bodyPr anchor="ctr">
            <a:noAutofit/>
          </a:bodyPr>
          <a:lstStyle>
            <a:lvl1pPr algn="l">
              <a:defRPr sz="11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5375826" y="6402743"/>
            <a:ext cx="3463359" cy="579620"/>
          </a:xfrm>
        </p:spPr>
        <p:txBody>
          <a:bodyPr anchor="ctr">
            <a:noAutofit/>
          </a:bodyPr>
          <a:lstStyle>
            <a:lvl1pPr algn="l">
              <a:defRPr sz="11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8961630" y="2014971"/>
            <a:ext cx="3786771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089193" y="2652554"/>
            <a:ext cx="2424291" cy="57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8954330" y="2902677"/>
            <a:ext cx="3851110" cy="461983"/>
          </a:xfrm>
        </p:spPr>
        <p:txBody>
          <a:bodyPr anchor="t">
            <a:noAutofit/>
          </a:bodyPr>
          <a:lstStyle>
            <a:lvl1pPr algn="l">
              <a:defRPr sz="13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9052060" y="3386355"/>
            <a:ext cx="3844095" cy="346772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954330" y="3954323"/>
            <a:ext cx="3851110" cy="461983"/>
          </a:xfrm>
        </p:spPr>
        <p:txBody>
          <a:bodyPr anchor="t">
            <a:noAutofit/>
          </a:bodyPr>
          <a:lstStyle>
            <a:lvl1pPr algn="l">
              <a:defRPr sz="13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9052060" y="4438006"/>
            <a:ext cx="3844095" cy="346772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8954330" y="5005977"/>
            <a:ext cx="3851110" cy="461983"/>
          </a:xfrm>
        </p:spPr>
        <p:txBody>
          <a:bodyPr anchor="t">
            <a:noAutofit/>
          </a:bodyPr>
          <a:lstStyle>
            <a:lvl1pPr algn="l">
              <a:defRPr sz="13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9052060" y="5489656"/>
            <a:ext cx="3844095" cy="346772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954330" y="6057627"/>
            <a:ext cx="3851110" cy="461983"/>
          </a:xfrm>
        </p:spPr>
        <p:txBody>
          <a:bodyPr anchor="t">
            <a:noAutofit/>
          </a:bodyPr>
          <a:lstStyle>
            <a:lvl1pPr algn="l">
              <a:defRPr sz="13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9052060" y="6541306"/>
            <a:ext cx="3844095" cy="346772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" y="4454429"/>
            <a:ext cx="13681075" cy="109529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4870" y="4454429"/>
            <a:ext cx="2148652" cy="1095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1550722" y="4454428"/>
            <a:ext cx="2130358" cy="1095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8447421" y="4454428"/>
            <a:ext cx="3113049" cy="1095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272899" y="4454428"/>
            <a:ext cx="3113049" cy="109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159849" y="4454429"/>
            <a:ext cx="3113049" cy="1095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1925487" y="4263844"/>
            <a:ext cx="456076" cy="4906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5044863" y="4263844"/>
            <a:ext cx="456076" cy="4906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8176192" y="4263844"/>
            <a:ext cx="456076" cy="4906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1303566" y="4263844"/>
            <a:ext cx="456076" cy="4906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39077" y="3650189"/>
            <a:ext cx="1828889" cy="579620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52115" y="3101085"/>
            <a:ext cx="3402814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52115" y="1955173"/>
            <a:ext cx="3402814" cy="993746"/>
          </a:xfrm>
        </p:spPr>
        <p:txBody>
          <a:bodyPr anchor="b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941378" y="3049817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358451" y="4798999"/>
            <a:ext cx="1828889" cy="579620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571489" y="5336425"/>
            <a:ext cx="3402814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4060752" y="5939408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571489" y="6102519"/>
            <a:ext cx="3402814" cy="993746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489781" y="3632663"/>
            <a:ext cx="1828889" cy="579620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702819" y="3083560"/>
            <a:ext cx="3402814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702819" y="1937647"/>
            <a:ext cx="3402814" cy="993746"/>
          </a:xfrm>
        </p:spPr>
        <p:txBody>
          <a:bodyPr anchor="b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7192082" y="3032293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35591" y="4798999"/>
            <a:ext cx="1828889" cy="579620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848628" y="5336425"/>
            <a:ext cx="3402814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337892" y="5939408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848628" y="6102519"/>
            <a:ext cx="3402814" cy="993746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410399" y="4384708"/>
            <a:ext cx="853781" cy="807668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2" y="4767080"/>
            <a:ext cx="469362" cy="3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86906" y="3602528"/>
            <a:ext cx="1534968" cy="342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759375" y="2749913"/>
            <a:ext cx="190031" cy="2044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679759" y="4616807"/>
            <a:ext cx="313552" cy="33734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993307" y="4767080"/>
            <a:ext cx="1904679" cy="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2840426" y="4374307"/>
            <a:ext cx="853781" cy="807668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2516932" y="5929956"/>
            <a:ext cx="1534968" cy="342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3189402" y="6612310"/>
            <a:ext cx="190031" cy="2044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3113386" y="4616010"/>
            <a:ext cx="313552" cy="3373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3426936" y="4766284"/>
            <a:ext cx="1904679" cy="3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5274055" y="4388187"/>
            <a:ext cx="853781" cy="807668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4950563" y="3606006"/>
            <a:ext cx="1534968" cy="342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5623031" y="2753393"/>
            <a:ext cx="190031" cy="2044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5551748" y="4616807"/>
            <a:ext cx="313552" cy="3373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5865298" y="4767080"/>
            <a:ext cx="1904679" cy="3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7712417" y="4374307"/>
            <a:ext cx="853781" cy="807668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7388925" y="5929956"/>
            <a:ext cx="1534968" cy="342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8061393" y="6612310"/>
            <a:ext cx="190031" cy="204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7985380" y="4616010"/>
            <a:ext cx="313552" cy="3373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8298924" y="4766284"/>
            <a:ext cx="1904679" cy="3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0146047" y="4388187"/>
            <a:ext cx="853781" cy="807668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9822552" y="3606006"/>
            <a:ext cx="1534968" cy="342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0495023" y="2753393"/>
            <a:ext cx="190031" cy="2044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0420347" y="4616807"/>
            <a:ext cx="313552" cy="33734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93304" y="2632427"/>
            <a:ext cx="2751954" cy="579620"/>
          </a:xfrm>
        </p:spPr>
        <p:txBody>
          <a:bodyPr anchor="b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98337" y="3240678"/>
            <a:ext cx="2751954" cy="993746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105479" y="3162267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18198" y="2164332"/>
            <a:ext cx="1306586" cy="579620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46293" y="2632427"/>
            <a:ext cx="2751954" cy="579620"/>
          </a:xfrm>
        </p:spPr>
        <p:txBody>
          <a:bodyPr anchor="b">
            <a:noAutofit/>
          </a:bodyPr>
          <a:lstStyle>
            <a:lvl1pPr algn="l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851327" y="3240678"/>
            <a:ext cx="2751954" cy="993746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5958466" y="3162267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071189" y="2164332"/>
            <a:ext cx="1306586" cy="579620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717205" y="2632427"/>
            <a:ext cx="2751954" cy="579620"/>
          </a:xfrm>
        </p:spPr>
        <p:txBody>
          <a:bodyPr anchor="b">
            <a:noAutofit/>
          </a:bodyPr>
          <a:lstStyle>
            <a:lvl1pPr algn="l">
              <a:defRPr sz="1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722238" y="3240678"/>
            <a:ext cx="2751954" cy="993746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0829378" y="3162267"/>
            <a:ext cx="2424291" cy="57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9942097" y="2164332"/>
            <a:ext cx="1306586" cy="579620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426935" y="5338806"/>
            <a:ext cx="2751954" cy="579620"/>
          </a:xfrm>
        </p:spPr>
        <p:txBody>
          <a:bodyPr anchor="b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3431968" y="5947056"/>
            <a:ext cx="2751954" cy="993746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3539110" y="5868645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2632827" y="6812101"/>
            <a:ext cx="1306586" cy="579620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301710" y="5338806"/>
            <a:ext cx="2751954" cy="579620"/>
          </a:xfrm>
        </p:spPr>
        <p:txBody>
          <a:bodyPr anchor="b">
            <a:noAutofit/>
          </a:bodyPr>
          <a:lstStyle>
            <a:lvl1pPr algn="l">
              <a:defRPr sz="1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306745" y="5947056"/>
            <a:ext cx="2751954" cy="993746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8413885" y="5868645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07602" y="6812101"/>
            <a:ext cx="1306586" cy="579620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0733895" y="4767074"/>
            <a:ext cx="2947183" cy="36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" y="3039415"/>
            <a:ext cx="13681075" cy="1567909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6017896" y="2662697"/>
            <a:ext cx="707077" cy="375964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2621377" y="4606573"/>
            <a:ext cx="711962" cy="376711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8120144" y="2662697"/>
            <a:ext cx="707077" cy="375964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4723625" y="4606573"/>
            <a:ext cx="711962" cy="376711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0222395" y="2662697"/>
            <a:ext cx="707077" cy="375964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6825878" y="4606573"/>
            <a:ext cx="711962" cy="376711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2324647" y="2662697"/>
            <a:ext cx="707077" cy="375964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8928126" y="4606573"/>
            <a:ext cx="711962" cy="376711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3915643" y="2662697"/>
            <a:ext cx="707077" cy="375964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519124" y="4606573"/>
            <a:ext cx="711962" cy="376711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749" y="5771644"/>
            <a:ext cx="12120349" cy="1413466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914490" y="5655717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2706812" y="3351656"/>
            <a:ext cx="3926749" cy="941922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4809061" y="3351656"/>
            <a:ext cx="3926749" cy="941922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6911311" y="3351656"/>
            <a:ext cx="3926749" cy="941922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9013560" y="3351656"/>
            <a:ext cx="3926749" cy="941922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604562" y="3351656"/>
            <a:ext cx="3926749" cy="941922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252726" y="3443795"/>
            <a:ext cx="2673127" cy="70079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3359359" y="3443795"/>
            <a:ext cx="2673127" cy="70079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5465997" y="3443795"/>
            <a:ext cx="2673127" cy="70079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7572632" y="3443795"/>
            <a:ext cx="2673127" cy="70079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9679264" y="3443795"/>
            <a:ext cx="2673127" cy="70079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94286" y="1906797"/>
            <a:ext cx="2585835" cy="39685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2865991" y="1906797"/>
            <a:ext cx="2585835" cy="39685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5537708" y="1906797"/>
            <a:ext cx="2585835" cy="39685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8209398" y="1906797"/>
            <a:ext cx="2585835" cy="39685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0881102" y="1906797"/>
            <a:ext cx="2585835" cy="39685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194785" y="5268359"/>
            <a:ext cx="2585615" cy="606973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2866364" y="5268359"/>
            <a:ext cx="2585615" cy="606973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0881102" y="5268359"/>
            <a:ext cx="2585615" cy="606973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8209524" y="5268359"/>
            <a:ext cx="2585615" cy="606973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5537818" y="5268359"/>
            <a:ext cx="2585615" cy="606973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06749" y="6168873"/>
            <a:ext cx="12120349" cy="1232000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14490" y="6052946"/>
            <a:ext cx="2424291" cy="57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3" y="2227454"/>
            <a:ext cx="5333871" cy="8694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346683" y="3096890"/>
            <a:ext cx="3987195" cy="444375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16794" y="2372359"/>
            <a:ext cx="4884006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2693363" y="4410695"/>
            <a:ext cx="3987195" cy="444375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4038706" y="5724501"/>
            <a:ext cx="3987195" cy="444375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346685" y="3541259"/>
            <a:ext cx="5333871" cy="869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693364" y="4855065"/>
            <a:ext cx="5333871" cy="869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038706" y="6168870"/>
            <a:ext cx="5333871" cy="8694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662420" y="3686164"/>
            <a:ext cx="4884006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3009249" y="4999970"/>
            <a:ext cx="4884006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357282" y="6313775"/>
            <a:ext cx="4884006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85963" y="2147925"/>
            <a:ext cx="4148233" cy="1033657"/>
          </a:xfrm>
        </p:spPr>
        <p:txBody>
          <a:bodyPr anchor="ctr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426451" y="6093897"/>
            <a:ext cx="4148233" cy="1033657"/>
          </a:xfrm>
        </p:spPr>
        <p:txBody>
          <a:bodyPr anchor="ctr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32794" y="3461131"/>
            <a:ext cx="4148233" cy="1033657"/>
          </a:xfrm>
        </p:spPr>
        <p:txBody>
          <a:bodyPr anchor="ctr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14493" y="4775534"/>
            <a:ext cx="4148233" cy="1033657"/>
          </a:xfrm>
        </p:spPr>
        <p:txBody>
          <a:bodyPr anchor="ctr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2233" y="6824072"/>
            <a:ext cx="4995453" cy="579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4434226" y="5349170"/>
            <a:ext cx="538995" cy="2054807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4434225" y="5349169"/>
            <a:ext cx="3441614" cy="579905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7336847" y="3874267"/>
            <a:ext cx="538995" cy="2054807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336844" y="3874264"/>
            <a:ext cx="3441614" cy="579905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0239462" y="2399367"/>
            <a:ext cx="538995" cy="2054807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0239463" y="2399366"/>
            <a:ext cx="3441614" cy="579905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5152147" y="5929071"/>
            <a:ext cx="1200825" cy="1228150"/>
          </a:xfrm>
          <a:prstGeom prst="rect">
            <a:avLst/>
          </a:prstGeom>
          <a:noFill/>
        </p:spPr>
        <p:txBody>
          <a:bodyPr wrap="none" lIns="58031" tIns="29016" rIns="58031" bIns="29016" rtlCol="0">
            <a:spAutoFit/>
          </a:bodyPr>
          <a:lstStyle/>
          <a:p>
            <a:r>
              <a:rPr kumimoji="1" lang="en-US" altLang="ja-JP" sz="76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76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8055241" y="4454168"/>
            <a:ext cx="1200825" cy="1228150"/>
          </a:xfrm>
          <a:prstGeom prst="rect">
            <a:avLst/>
          </a:prstGeom>
          <a:noFill/>
        </p:spPr>
        <p:txBody>
          <a:bodyPr wrap="none" lIns="58031" tIns="29016" rIns="58031" bIns="29016" rtlCol="0">
            <a:spAutoFit/>
          </a:bodyPr>
          <a:lstStyle/>
          <a:p>
            <a:r>
              <a:rPr kumimoji="1" lang="en-US" altLang="ja-JP" sz="76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76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0958337" y="2979267"/>
            <a:ext cx="1200825" cy="1228150"/>
          </a:xfrm>
          <a:prstGeom prst="rect">
            <a:avLst/>
          </a:prstGeom>
          <a:noFill/>
        </p:spPr>
        <p:txBody>
          <a:bodyPr wrap="none" lIns="58031" tIns="29016" rIns="58031" bIns="29016" rtlCol="0">
            <a:spAutoFit/>
          </a:bodyPr>
          <a:lstStyle/>
          <a:p>
            <a:r>
              <a:rPr kumimoji="1" lang="en-US" altLang="ja-JP" sz="76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76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6823945" y="5349169"/>
            <a:ext cx="1051105" cy="579905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3908673" y="6824072"/>
            <a:ext cx="1051105" cy="579905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9727211" y="3870589"/>
            <a:ext cx="1051105" cy="579905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78868" y="5227446"/>
            <a:ext cx="3629483" cy="579620"/>
          </a:xfrm>
        </p:spPr>
        <p:txBody>
          <a:bodyPr anchor="b">
            <a:noAutofit/>
          </a:bodyPr>
          <a:lstStyle>
            <a:lvl1pPr algn="r">
              <a:defRPr sz="1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68342" y="5835696"/>
            <a:ext cx="3645044" cy="984698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684344" y="5757286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503015" y="3757857"/>
            <a:ext cx="3629483" cy="579620"/>
          </a:xfrm>
        </p:spPr>
        <p:txBody>
          <a:bodyPr anchor="b">
            <a:noAutofit/>
          </a:bodyPr>
          <a:lstStyle>
            <a:lvl1pPr algn="r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492487" y="4366107"/>
            <a:ext cx="3645044" cy="984698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4608489" y="4287696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407862" y="2277643"/>
            <a:ext cx="3629483" cy="579620"/>
          </a:xfrm>
        </p:spPr>
        <p:txBody>
          <a:bodyPr anchor="b">
            <a:noAutofit/>
          </a:bodyPr>
          <a:lstStyle>
            <a:lvl1pPr algn="r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397336" y="2885893"/>
            <a:ext cx="3645044" cy="984698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513338" y="2807482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4515659" y="2526768"/>
            <a:ext cx="4491494" cy="730969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2534667" y="4090371"/>
            <a:ext cx="4491494" cy="730969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963081" y="4183772"/>
            <a:ext cx="3283741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165500" y="4288977"/>
            <a:ext cx="3710494" cy="1364994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571440" y="5653975"/>
            <a:ext cx="4491494" cy="730969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4027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1718082" y="9748949"/>
            <a:ext cx="1204436" cy="1896617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2374776" y="1984224"/>
            <a:ext cx="7386462" cy="588570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4569749" y="5854324"/>
            <a:ext cx="306974" cy="3302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8514802" y="2727116"/>
            <a:ext cx="306974" cy="330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99856" y="5747377"/>
            <a:ext cx="3283741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202276" y="5852581"/>
            <a:ext cx="3710494" cy="1364994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6542275" y="4290720"/>
            <a:ext cx="306974" cy="3302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944073" y="2620169"/>
            <a:ext cx="3283741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146491" y="2725374"/>
            <a:ext cx="3710494" cy="1364994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194902" y="2745569"/>
            <a:ext cx="484857" cy="5216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6194902" y="3841002"/>
            <a:ext cx="484857" cy="5216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6194902" y="4936435"/>
            <a:ext cx="484857" cy="52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6194902" y="6031867"/>
            <a:ext cx="484857" cy="52165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34053" y="2576409"/>
            <a:ext cx="6361828" cy="868032"/>
          </a:xfrm>
        </p:spPr>
        <p:txBody>
          <a:bodyPr anchor="ctr">
            <a:norm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734053" y="3673241"/>
            <a:ext cx="6361828" cy="868032"/>
          </a:xfrm>
        </p:spPr>
        <p:txBody>
          <a:bodyPr anchor="ctr">
            <a:norm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734053" y="4770073"/>
            <a:ext cx="6361828" cy="868032"/>
          </a:xfrm>
        </p:spPr>
        <p:txBody>
          <a:bodyPr anchor="ctr">
            <a:norm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34053" y="5866905"/>
            <a:ext cx="6361828" cy="868032"/>
          </a:xfrm>
        </p:spPr>
        <p:txBody>
          <a:bodyPr anchor="ctr">
            <a:norm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86390" y="2655277"/>
            <a:ext cx="5157996" cy="4004094"/>
          </a:xfrm>
        </p:spPr>
        <p:txBody>
          <a:bodyPr anchor="ctr">
            <a:noAutofit/>
          </a:bodyPr>
          <a:lstStyle>
            <a:lvl1pPr algn="ctr">
              <a:defRPr sz="25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194902" y="2134915"/>
            <a:ext cx="484857" cy="5216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6194902" y="3230347"/>
            <a:ext cx="484857" cy="5216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6194902" y="4325779"/>
            <a:ext cx="484857" cy="52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6194902" y="5421212"/>
            <a:ext cx="484857" cy="52165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6194902" y="6516644"/>
            <a:ext cx="484857" cy="5216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34053" y="1965756"/>
            <a:ext cx="6426984" cy="868032"/>
          </a:xfrm>
        </p:spPr>
        <p:txBody>
          <a:bodyPr anchor="ctr">
            <a:norm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734053" y="3062587"/>
            <a:ext cx="6426984" cy="868032"/>
          </a:xfrm>
        </p:spPr>
        <p:txBody>
          <a:bodyPr anchor="ctr">
            <a:norm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734053" y="4159419"/>
            <a:ext cx="6426984" cy="868032"/>
          </a:xfrm>
        </p:spPr>
        <p:txBody>
          <a:bodyPr anchor="ctr">
            <a:norm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34053" y="5256251"/>
            <a:ext cx="6426984" cy="868032"/>
          </a:xfrm>
        </p:spPr>
        <p:txBody>
          <a:bodyPr anchor="ctr">
            <a:norm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734053" y="6353081"/>
            <a:ext cx="6426984" cy="868032"/>
          </a:xfrm>
        </p:spPr>
        <p:txBody>
          <a:bodyPr anchor="ctr">
            <a:norm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86390" y="2596862"/>
            <a:ext cx="5157996" cy="4004094"/>
          </a:xfrm>
        </p:spPr>
        <p:txBody>
          <a:bodyPr anchor="ctr">
            <a:noAutofit/>
          </a:bodyPr>
          <a:lstStyle>
            <a:lvl1pPr algn="ctr">
              <a:defRPr sz="25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829740" y="2411409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923585" y="2498638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513559" y="2558581"/>
            <a:ext cx="5112568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026804" y="3127017"/>
            <a:ext cx="4599324" cy="3804735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7001894" y="2408916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7095739" y="2496145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685713" y="2556088"/>
            <a:ext cx="5112568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198960" y="3124524"/>
            <a:ext cx="4599324" cy="3804735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932693" y="6369097"/>
            <a:ext cx="11816695" cy="877676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5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932693" y="5270048"/>
            <a:ext cx="11816695" cy="877676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5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932693" y="1972902"/>
            <a:ext cx="11816695" cy="87767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5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932693" y="3071951"/>
            <a:ext cx="11816695" cy="877676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5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932693" y="4170999"/>
            <a:ext cx="11816695" cy="87767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5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2013451" y="2078700"/>
            <a:ext cx="619472" cy="666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2013451" y="3177341"/>
            <a:ext cx="619472" cy="66648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2013451" y="4276388"/>
            <a:ext cx="619472" cy="6664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2013451" y="5375847"/>
            <a:ext cx="619472" cy="6664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2013451" y="6474896"/>
            <a:ext cx="619472" cy="66648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179261" y="1977724"/>
            <a:ext cx="6730531" cy="868032"/>
          </a:xfrm>
        </p:spPr>
        <p:txBody>
          <a:bodyPr anchor="ctr">
            <a:norm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179261" y="3076771"/>
            <a:ext cx="6730531" cy="868032"/>
          </a:xfrm>
        </p:spPr>
        <p:txBody>
          <a:bodyPr anchor="ctr">
            <a:norm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179261" y="4175819"/>
            <a:ext cx="6730531" cy="868032"/>
          </a:xfrm>
        </p:spPr>
        <p:txBody>
          <a:bodyPr anchor="ctr">
            <a:norm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179261" y="5274868"/>
            <a:ext cx="6730531" cy="868032"/>
          </a:xfrm>
        </p:spPr>
        <p:txBody>
          <a:bodyPr anchor="ctr">
            <a:norm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79261" y="6373916"/>
            <a:ext cx="6730531" cy="868032"/>
          </a:xfrm>
        </p:spPr>
        <p:txBody>
          <a:bodyPr anchor="ctr">
            <a:norm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036348" y="2078291"/>
            <a:ext cx="3824619" cy="66689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5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036348" y="3177338"/>
            <a:ext cx="3824619" cy="66689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5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036348" y="6474483"/>
            <a:ext cx="3824619" cy="6668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5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036348" y="4276386"/>
            <a:ext cx="3824619" cy="66689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5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036348" y="5375435"/>
            <a:ext cx="3824619" cy="66689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5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257391" y="2192184"/>
            <a:ext cx="3382529" cy="439121"/>
          </a:xfrm>
        </p:spPr>
        <p:txBody>
          <a:bodyPr anchor="ctr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57391" y="6588377"/>
            <a:ext cx="3382529" cy="439121"/>
          </a:xfrm>
        </p:spPr>
        <p:txBody>
          <a:bodyPr anchor="ctr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257391" y="3291232"/>
            <a:ext cx="3382529" cy="439121"/>
          </a:xfrm>
        </p:spPr>
        <p:txBody>
          <a:bodyPr anchor="ctr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257391" y="4390279"/>
            <a:ext cx="3382529" cy="439121"/>
          </a:xfrm>
        </p:spPr>
        <p:txBody>
          <a:bodyPr anchor="ctr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57391" y="5489328"/>
            <a:ext cx="3382529" cy="439121"/>
          </a:xfrm>
        </p:spPr>
        <p:txBody>
          <a:bodyPr anchor="ctr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5" y="3512897"/>
            <a:ext cx="13682262" cy="2096586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1865006" y="5342035"/>
            <a:ext cx="532125" cy="57251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3709940" y="4073250"/>
            <a:ext cx="532125" cy="57251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5554874" y="4919107"/>
            <a:ext cx="532125" cy="57251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7399806" y="3650322"/>
            <a:ext cx="532125" cy="57251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9244742" y="4496179"/>
            <a:ext cx="532125" cy="57251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1089674" y="3227394"/>
            <a:ext cx="532125" cy="57251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7" y="1242106"/>
            <a:ext cx="7312764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1960038" y="5444279"/>
            <a:ext cx="342056" cy="3680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3804974" y="4175494"/>
            <a:ext cx="342056" cy="3680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649909" y="5021351"/>
            <a:ext cx="342056" cy="3680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7494839" y="3752566"/>
            <a:ext cx="342056" cy="3680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9339775" y="4598422"/>
            <a:ext cx="342056" cy="3680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1184707" y="3329637"/>
            <a:ext cx="342056" cy="3680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0214" y="6036378"/>
            <a:ext cx="3021713" cy="579620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13736" y="6644628"/>
            <a:ext cx="3034668" cy="984698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918921" y="6566217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445959" y="3354142"/>
            <a:ext cx="3021713" cy="579620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439479" y="2300333"/>
            <a:ext cx="3034668" cy="984698"/>
          </a:xfrm>
        </p:spPr>
        <p:txBody>
          <a:bodyPr anchor="b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2744670" y="3329638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324992" y="5624734"/>
            <a:ext cx="3021713" cy="579620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4318515" y="6232984"/>
            <a:ext cx="3034668" cy="984698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4623702" y="6154573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144648" y="2986414"/>
            <a:ext cx="3021713" cy="579620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138171" y="1932605"/>
            <a:ext cx="3034668" cy="984698"/>
          </a:xfrm>
        </p:spPr>
        <p:txBody>
          <a:bodyPr anchor="b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6443357" y="2961910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004493" y="5190654"/>
            <a:ext cx="3021713" cy="579620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7998013" y="5798904"/>
            <a:ext cx="3034668" cy="984698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8303204" y="5720493"/>
            <a:ext cx="2424291" cy="57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834514" y="2551194"/>
            <a:ext cx="3021713" cy="579620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9828037" y="1497385"/>
            <a:ext cx="3034668" cy="984698"/>
          </a:xfrm>
        </p:spPr>
        <p:txBody>
          <a:bodyPr anchor="b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0133225" y="2526690"/>
            <a:ext cx="2424291" cy="57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6667392" y="3440676"/>
            <a:ext cx="1308502" cy="1407813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6667390" y="3440676"/>
            <a:ext cx="1308502" cy="140781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6667392" y="2032868"/>
            <a:ext cx="1308502" cy="1407813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6617738" y="4898147"/>
            <a:ext cx="1407813" cy="1308502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6617738" y="4898147"/>
            <a:ext cx="1407813" cy="130850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7926242" y="4898147"/>
            <a:ext cx="1407813" cy="1308502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5358886" y="4848496"/>
            <a:ext cx="1308502" cy="1407813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5358888" y="4848496"/>
            <a:ext cx="1308502" cy="14078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5358886" y="6256310"/>
            <a:ext cx="1308502" cy="1407813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5309235" y="3490332"/>
            <a:ext cx="1407813" cy="1308502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5309235" y="3490334"/>
            <a:ext cx="1407813" cy="1308502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4000731" y="3490332"/>
            <a:ext cx="1407813" cy="1308502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6911590" y="4298234"/>
            <a:ext cx="289810" cy="30257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6921810" y="5127931"/>
            <a:ext cx="269366" cy="32554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6080033" y="5139418"/>
            <a:ext cx="289810" cy="30257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6073649" y="4304612"/>
            <a:ext cx="269366" cy="32554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7405174" y="3554175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405174" y="5645454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50562" y="5645454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5450562" y="3554175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013897" y="3469879"/>
            <a:ext cx="4360490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013898" y="3943052"/>
            <a:ext cx="4909315" cy="765239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720608" y="6308876"/>
            <a:ext cx="4360490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720609" y="6782049"/>
            <a:ext cx="4909315" cy="765239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960385" y="4961131"/>
            <a:ext cx="4360490" cy="579620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575528" y="5434305"/>
            <a:ext cx="4738656" cy="765239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252601" y="2092665"/>
            <a:ext cx="4360490" cy="579620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867743" y="2565839"/>
            <a:ext cx="4738656" cy="765239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543070" y="2401034"/>
            <a:ext cx="13138010" cy="1992831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365009" y="3513027"/>
            <a:ext cx="13316068" cy="1072411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543070" y="4817386"/>
            <a:ext cx="13138010" cy="1992831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365009" y="4625809"/>
            <a:ext cx="13316068" cy="1072410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8079095" y="2680772"/>
            <a:ext cx="471013" cy="506758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079095" y="3789101"/>
            <a:ext cx="471013" cy="506758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079095" y="4887348"/>
            <a:ext cx="471013" cy="506758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8079095" y="5985595"/>
            <a:ext cx="471013" cy="506758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657679" y="2454256"/>
            <a:ext cx="4468708" cy="95159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657679" y="3576471"/>
            <a:ext cx="4468708" cy="95159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8657679" y="4683622"/>
            <a:ext cx="4468708" cy="95159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8657679" y="5791177"/>
            <a:ext cx="4468708" cy="95159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9812" y="2432401"/>
            <a:ext cx="5117950" cy="178144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79812" y="5084768"/>
            <a:ext cx="5117950" cy="20564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6677005" y="3250824"/>
            <a:ext cx="103160" cy="50295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900917" y="2644804"/>
            <a:ext cx="103160" cy="5635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124826" y="4015977"/>
            <a:ext cx="103163" cy="426442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453089" y="5910592"/>
            <a:ext cx="103161" cy="23698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229181" y="4577188"/>
            <a:ext cx="101921" cy="37032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348744" y="5387152"/>
            <a:ext cx="103160" cy="2893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4366574" y="1264675"/>
            <a:ext cx="110117" cy="56127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838759" y="3602648"/>
            <a:ext cx="870690" cy="9367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2764397" y="2231477"/>
            <a:ext cx="870690" cy="9367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987597" y="4973820"/>
            <a:ext cx="870690" cy="9367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1855675" y="4163859"/>
            <a:ext cx="870690" cy="9367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0051376" y="2837498"/>
            <a:ext cx="870690" cy="9367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0486720" y="5490221"/>
            <a:ext cx="870690" cy="9367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5053092" y="3098452"/>
            <a:ext cx="110117" cy="46875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5201666" y="952513"/>
            <a:ext cx="110116" cy="3494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8357280" y="1570548"/>
            <a:ext cx="110116" cy="3470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9069276" y="1737089"/>
            <a:ext cx="110116" cy="579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8487616" y="3869021"/>
            <a:ext cx="110116" cy="417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6897842" y="2648686"/>
            <a:ext cx="110116" cy="102348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7121754" y="4019860"/>
            <a:ext cx="110116" cy="102348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7345667" y="5391030"/>
            <a:ext cx="110116" cy="102348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6224865" y="4581070"/>
            <a:ext cx="110116" cy="10234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6673117" y="3254707"/>
            <a:ext cx="110116" cy="102348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6450117" y="5907430"/>
            <a:ext cx="110116" cy="10234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92415" y="2476800"/>
            <a:ext cx="414654" cy="44612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279392" y="3082821"/>
            <a:ext cx="414654" cy="44612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66777" y="3847972"/>
            <a:ext cx="414654" cy="44612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215613" y="5219144"/>
            <a:ext cx="414654" cy="44612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083691" y="4409182"/>
            <a:ext cx="414654" cy="44612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0714736" y="5735543"/>
            <a:ext cx="414654" cy="44612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635087" y="2130687"/>
            <a:ext cx="314426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3633361" y="2785629"/>
            <a:ext cx="2820643" cy="817018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716525" y="3503268"/>
            <a:ext cx="4191730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714799" y="4158208"/>
            <a:ext cx="4203819" cy="737544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860012" y="4874439"/>
            <a:ext cx="314426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2858282" y="5529381"/>
            <a:ext cx="3122524" cy="817018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356512" y="2742989"/>
            <a:ext cx="2694862" cy="579620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7348743" y="3360939"/>
            <a:ext cx="2702632" cy="737544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670360" y="4031652"/>
            <a:ext cx="4156608" cy="579620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658375" y="4649601"/>
            <a:ext cx="4168598" cy="737544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7668068" y="5395711"/>
            <a:ext cx="2797523" cy="579620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7659998" y="6013662"/>
            <a:ext cx="2805592" cy="737544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4676546" y="4853161"/>
            <a:ext cx="1249255" cy="1344068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7755279" y="2975468"/>
            <a:ext cx="1249255" cy="1344068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7755279" y="4853161"/>
            <a:ext cx="1249255" cy="1344068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676546" y="2975468"/>
            <a:ext cx="1249255" cy="1344068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6215912" y="5856269"/>
            <a:ext cx="1249255" cy="1344068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6215912" y="1995002"/>
            <a:ext cx="1249255" cy="1344068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5529025" y="3186797"/>
            <a:ext cx="2623028" cy="2822108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805667" y="2068886"/>
            <a:ext cx="3577998" cy="579620"/>
          </a:xfrm>
        </p:spPr>
        <p:txBody>
          <a:bodyPr anchor="b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9805665" y="2677136"/>
            <a:ext cx="3593337" cy="984698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914253" y="2598725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9805667" y="3900172"/>
            <a:ext cx="3577998" cy="579620"/>
          </a:xfrm>
        </p:spPr>
        <p:txBody>
          <a:bodyPr anchor="b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9805665" y="4508422"/>
            <a:ext cx="3593337" cy="984698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9914253" y="4430011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9805667" y="5731459"/>
            <a:ext cx="3577998" cy="579620"/>
          </a:xfrm>
        </p:spPr>
        <p:txBody>
          <a:bodyPr anchor="b">
            <a:noAutofit/>
          </a:bodyPr>
          <a:lstStyle>
            <a:lvl1pPr algn="l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805665" y="6339710"/>
            <a:ext cx="3593337" cy="984698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9914253" y="6261299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52027" y="2071451"/>
            <a:ext cx="3577998" cy="579620"/>
          </a:xfrm>
        </p:spPr>
        <p:txBody>
          <a:bodyPr anchor="b">
            <a:noAutofit/>
          </a:bodyPr>
          <a:lstStyle>
            <a:lvl1pPr algn="r">
              <a:defRPr sz="1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36689" y="2679702"/>
            <a:ext cx="3593337" cy="984698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608006" y="2601290"/>
            <a:ext cx="2424291" cy="57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52027" y="3902739"/>
            <a:ext cx="3577998" cy="579620"/>
          </a:xfrm>
        </p:spPr>
        <p:txBody>
          <a:bodyPr anchor="b">
            <a:noAutofit/>
          </a:bodyPr>
          <a:lstStyle>
            <a:lvl1pPr algn="r">
              <a:defRPr sz="1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36689" y="4510989"/>
            <a:ext cx="3593337" cy="984698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608006" y="4432578"/>
            <a:ext cx="2424291" cy="57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52027" y="5734026"/>
            <a:ext cx="3577998" cy="579620"/>
          </a:xfrm>
        </p:spPr>
        <p:txBody>
          <a:bodyPr anchor="b">
            <a:noAutofit/>
          </a:bodyPr>
          <a:lstStyle>
            <a:lvl1pPr algn="r">
              <a:defRPr sz="1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36689" y="6342277"/>
            <a:ext cx="3593337" cy="984698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608006" y="6263865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7568680" y="2084948"/>
            <a:ext cx="2118782" cy="473655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9215346" y="4063478"/>
            <a:ext cx="477655" cy="470643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4224134" y="6297198"/>
            <a:ext cx="1998044" cy="729240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4148117" y="4451266"/>
            <a:ext cx="825280" cy="350493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4175259" y="2584887"/>
            <a:ext cx="868716" cy="338810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8970777" y="6250464"/>
            <a:ext cx="716689" cy="153696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601258" y="2383846"/>
            <a:ext cx="499056" cy="536933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8152057" y="3379037"/>
            <a:ext cx="499056" cy="536933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8152057" y="5256730"/>
            <a:ext cx="499056" cy="536933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6601258" y="6268491"/>
            <a:ext cx="499056" cy="536933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5066819" y="5256730"/>
            <a:ext cx="499056" cy="536933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5066819" y="3379037"/>
            <a:ext cx="499056" cy="536933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5772011" y="3750284"/>
            <a:ext cx="2133299" cy="1740781"/>
          </a:xfrm>
        </p:spPr>
        <p:txBody>
          <a:bodyPr anchor="ctr">
            <a:noAutofit/>
          </a:bodyPr>
          <a:lstStyle>
            <a:lvl1pPr algn="ctr">
              <a:defRPr sz="23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2" y="4154118"/>
            <a:ext cx="5815873" cy="22048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" y="1949261"/>
            <a:ext cx="5815873" cy="22048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7865202" y="4154115"/>
            <a:ext cx="5815873" cy="22048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7212071" y="4531997"/>
            <a:ext cx="1559072" cy="1449089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7865202" y="1949256"/>
            <a:ext cx="5815873" cy="22048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7212071" y="2327136"/>
            <a:ext cx="1559072" cy="144908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4911334" y="4531997"/>
            <a:ext cx="1559072" cy="1449089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4911334" y="2327136"/>
            <a:ext cx="1559072" cy="1449089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5036341" y="2327142"/>
            <a:ext cx="1559072" cy="1449089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5036341" y="2327142"/>
            <a:ext cx="1559072" cy="1449089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7085666" y="2327140"/>
            <a:ext cx="1559072" cy="1449089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7085666" y="2327140"/>
            <a:ext cx="1559072" cy="1449089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5036341" y="4532004"/>
            <a:ext cx="1559072" cy="1449089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5036341" y="4532004"/>
            <a:ext cx="1559072" cy="1449089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7085666" y="4532003"/>
            <a:ext cx="1559072" cy="1449089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7085666" y="4532003"/>
            <a:ext cx="1559072" cy="1449089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5412056" y="2399989"/>
            <a:ext cx="807634" cy="1303396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7461381" y="2399989"/>
            <a:ext cx="807634" cy="1303396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5412056" y="4604850"/>
            <a:ext cx="807634" cy="1303396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7461385" y="4604850"/>
            <a:ext cx="807634" cy="1303396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468572" y="2043474"/>
            <a:ext cx="4010967" cy="2016432"/>
          </a:xfrm>
        </p:spPr>
        <p:txBody>
          <a:bodyPr anchor="ctr">
            <a:normAutofit/>
          </a:bodyPr>
          <a:lstStyle>
            <a:lvl1pPr marL="217617" indent="-217617">
              <a:buClr>
                <a:schemeClr val="accent5"/>
              </a:buClr>
              <a:buFont typeface="Wingdings" panose="05000000000000000000" pitchFamily="2" charset="2"/>
              <a:buChar char="l"/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468321" y="4248330"/>
            <a:ext cx="4010967" cy="2016432"/>
          </a:xfrm>
        </p:spPr>
        <p:txBody>
          <a:bodyPr anchor="ctr">
            <a:normAutofit/>
          </a:bodyPr>
          <a:lstStyle>
            <a:lvl1pPr marL="217617" indent="-217617">
              <a:buClr>
                <a:schemeClr val="accent3"/>
              </a:buClr>
              <a:buFont typeface="Wingdings" panose="05000000000000000000" pitchFamily="2" charset="2"/>
              <a:buChar char="l"/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9063375" y="2043474"/>
            <a:ext cx="4066227" cy="2016432"/>
          </a:xfrm>
        </p:spPr>
        <p:txBody>
          <a:bodyPr anchor="ctr">
            <a:normAutofit/>
          </a:bodyPr>
          <a:lstStyle>
            <a:lvl1pPr marL="217617" indent="-217617">
              <a:buClr>
                <a:schemeClr val="accent1"/>
              </a:buClr>
              <a:buFont typeface="Wingdings" panose="05000000000000000000" pitchFamily="2" charset="2"/>
              <a:buChar char="l"/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9063126" y="4248328"/>
            <a:ext cx="4066227" cy="2016432"/>
          </a:xfrm>
        </p:spPr>
        <p:txBody>
          <a:bodyPr anchor="ctr">
            <a:normAutofit/>
          </a:bodyPr>
          <a:lstStyle>
            <a:lvl1pPr marL="217617" indent="-217617">
              <a:buClr>
                <a:schemeClr val="accent2"/>
              </a:buClr>
              <a:buFont typeface="Wingdings" panose="05000000000000000000" pitchFamily="2" charset="2"/>
              <a:buChar char="l"/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3" y="1949261"/>
            <a:ext cx="393599" cy="2204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3" y="4154124"/>
            <a:ext cx="393599" cy="22048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3287481" y="1949251"/>
            <a:ext cx="393599" cy="22048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3287479" y="4154113"/>
            <a:ext cx="393599" cy="22048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806749" y="6674960"/>
            <a:ext cx="12120349" cy="808072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914490" y="6559033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4685615" y="2204461"/>
            <a:ext cx="4309853" cy="4643917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6867150" y="2204458"/>
            <a:ext cx="2128315" cy="2542793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6668834" y="4521744"/>
            <a:ext cx="2289848" cy="2363414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4679145" y="4305580"/>
            <a:ext cx="2128315" cy="2542793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4715933" y="2167037"/>
            <a:ext cx="2289848" cy="2363414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96477" y="2980317"/>
            <a:ext cx="4107830" cy="132906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096477" y="2235313"/>
            <a:ext cx="4107830" cy="62238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96477" y="5624832"/>
            <a:ext cx="4107830" cy="132906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096477" y="4879829"/>
            <a:ext cx="4107830" cy="62238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476773" y="2991627"/>
            <a:ext cx="4107830" cy="132906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76773" y="2246624"/>
            <a:ext cx="4107830" cy="62238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476773" y="5636143"/>
            <a:ext cx="4107830" cy="132906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76773" y="4891139"/>
            <a:ext cx="4107830" cy="62238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5224341" y="4160037"/>
            <a:ext cx="3198718" cy="62238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7813756" y="2674760"/>
            <a:ext cx="1010122" cy="1086788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8074888" y="2928859"/>
            <a:ext cx="512009" cy="55087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816990" y="5383738"/>
            <a:ext cx="1010122" cy="1086788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8078122" y="5637837"/>
            <a:ext cx="512009" cy="55087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4895872" y="5383738"/>
            <a:ext cx="1010122" cy="1086788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5157004" y="5637837"/>
            <a:ext cx="512009" cy="55087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4895872" y="2674760"/>
            <a:ext cx="1010122" cy="1086788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5157004" y="2928859"/>
            <a:ext cx="512009" cy="55087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175843" y="2914166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9175843" y="5544492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074941" y="5561396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074941" y="2908552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2837440" y="1747774"/>
            <a:ext cx="2442289" cy="2697196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5315129" y="2603593"/>
            <a:ext cx="3049636" cy="3367933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8364765" y="3594694"/>
            <a:ext cx="2152201" cy="237683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9879043" y="1590359"/>
            <a:ext cx="2442289" cy="2697196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633592" y="1922779"/>
            <a:ext cx="2152201" cy="237683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0986659" y="3904601"/>
            <a:ext cx="2409709" cy="2661218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356128" y="3914645"/>
            <a:ext cx="2442289" cy="2697196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742049" y="6437564"/>
            <a:ext cx="6203117" cy="1164474"/>
          </a:xfrm>
        </p:spPr>
        <p:txBody>
          <a:bodyPr anchor="t">
            <a:normAutofit/>
          </a:bodyPr>
          <a:lstStyle>
            <a:lvl1pPr algn="ctr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627801" y="6352660"/>
            <a:ext cx="2424291" cy="579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880125" y="3954396"/>
            <a:ext cx="1920809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3222387" y="2785184"/>
            <a:ext cx="1604422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764849" y="4952055"/>
            <a:ext cx="1604422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1326" y="2785184"/>
            <a:ext cx="1471615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705056" y="4458357"/>
            <a:ext cx="1471615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0287768" y="2638948"/>
            <a:ext cx="1604422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1389303" y="4924023"/>
            <a:ext cx="1604422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31" grpId="0" animBg="1"/>
      <p:bldP spid="31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6" grpId="1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8090082" y="3671424"/>
            <a:ext cx="2462265" cy="2649145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1889154" y="2323480"/>
            <a:ext cx="622054" cy="66926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06855" y="2228782"/>
            <a:ext cx="890584" cy="95817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5296621" y="2489962"/>
            <a:ext cx="3086652" cy="3320922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3085469" y="2105882"/>
            <a:ext cx="2462265" cy="2649145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106637" y="4097475"/>
            <a:ext cx="1957662" cy="2111724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52150" y="2643300"/>
            <a:ext cx="1957662" cy="2111724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1343694" y="3638555"/>
            <a:ext cx="2075412" cy="2232932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9585224" y="1971193"/>
            <a:ext cx="2260014" cy="2431542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319954" y="4232069"/>
            <a:ext cx="972132" cy="10459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4580393" y="4755023"/>
            <a:ext cx="759022" cy="8166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8790132" y="2329522"/>
            <a:ext cx="890584" cy="95817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2437076" y="2852331"/>
            <a:ext cx="311025" cy="3346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2726092" y="1858456"/>
            <a:ext cx="617000" cy="6638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0715227" y="5368387"/>
            <a:ext cx="781498" cy="8408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1652192" y="2099309"/>
            <a:ext cx="706587" cy="76021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8383272" y="3092203"/>
            <a:ext cx="507812" cy="54635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2665325" y="2792182"/>
            <a:ext cx="311025" cy="3346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0348616" y="4807896"/>
            <a:ext cx="594479" cy="63959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809396" y="5214365"/>
            <a:ext cx="594479" cy="6395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879542" y="3286475"/>
            <a:ext cx="1920809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547735" y="3805389"/>
            <a:ext cx="2542348" cy="1329061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3308160" y="2489965"/>
            <a:ext cx="1920809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3170813" y="3008880"/>
            <a:ext cx="2258659" cy="1329061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329231" y="4060866"/>
            <a:ext cx="1920809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91885" y="4579780"/>
            <a:ext cx="2258659" cy="1329061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6636" y="4825039"/>
            <a:ext cx="1920809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552151" y="3362416"/>
            <a:ext cx="1920809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9878" y="2851466"/>
            <a:ext cx="2069494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1349610" y="4432150"/>
            <a:ext cx="2069494" cy="6223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76" y="6437564"/>
            <a:ext cx="10978519" cy="1164474"/>
          </a:xfrm>
        </p:spPr>
        <p:txBody>
          <a:bodyPr anchor="t">
            <a:normAutofit/>
          </a:bodyPr>
          <a:lstStyle>
            <a:lvl1pPr algn="ctr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5627801" y="6352660"/>
            <a:ext cx="2424291" cy="579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2" y="2265583"/>
            <a:ext cx="7230901" cy="2666252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6450176" y="2658768"/>
            <a:ext cx="7230901" cy="2666252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4629" y="2498244"/>
            <a:ext cx="5537348" cy="22730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2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530206" y="2902094"/>
            <a:ext cx="5537348" cy="22730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2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5" y="4919336"/>
            <a:ext cx="7258034" cy="95812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6420671" y="2575737"/>
            <a:ext cx="7260409" cy="95812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20569" y="5110220"/>
            <a:ext cx="5545951" cy="1524326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7522238" y="5417027"/>
            <a:ext cx="5545951" cy="1524326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34294" y="2700229"/>
            <a:ext cx="2011306" cy="3666197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2" y="0"/>
            <a:ext cx="6328743" cy="828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24938" y="944579"/>
            <a:ext cx="5030389" cy="6606892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086318" y="1039482"/>
            <a:ext cx="484857" cy="5216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6086318" y="2134915"/>
            <a:ext cx="484857" cy="5216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6086318" y="3230347"/>
            <a:ext cx="484857" cy="52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086318" y="4325779"/>
            <a:ext cx="484857" cy="52165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6086318" y="5421212"/>
            <a:ext cx="484857" cy="5216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6086318" y="6516645"/>
            <a:ext cx="484857" cy="5216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733646" y="836369"/>
            <a:ext cx="6194564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33646" y="1415990"/>
            <a:ext cx="6194564" cy="485928"/>
          </a:xfrm>
        </p:spPr>
        <p:txBody>
          <a:bodyPr anchor="t">
            <a:normAutofit/>
          </a:bodyPr>
          <a:lstStyle>
            <a:lvl1pPr algn="l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733646" y="6320527"/>
            <a:ext cx="6194564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733646" y="6900148"/>
            <a:ext cx="6194564" cy="485928"/>
          </a:xfrm>
        </p:spPr>
        <p:txBody>
          <a:bodyPr anchor="t">
            <a:normAutofit/>
          </a:bodyPr>
          <a:lstStyle>
            <a:lvl1pPr algn="l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733646" y="1933198"/>
            <a:ext cx="6194564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733646" y="2512820"/>
            <a:ext cx="6194564" cy="485928"/>
          </a:xfrm>
        </p:spPr>
        <p:txBody>
          <a:bodyPr anchor="t">
            <a:normAutofit/>
          </a:bodyPr>
          <a:lstStyle>
            <a:lvl1pPr algn="l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733646" y="3030032"/>
            <a:ext cx="6194564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733646" y="3609652"/>
            <a:ext cx="6194564" cy="485928"/>
          </a:xfrm>
        </p:spPr>
        <p:txBody>
          <a:bodyPr anchor="t">
            <a:normAutofit/>
          </a:bodyPr>
          <a:lstStyle>
            <a:lvl1pPr algn="l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733646" y="4126864"/>
            <a:ext cx="6194564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33646" y="4706484"/>
            <a:ext cx="6194564" cy="485928"/>
          </a:xfrm>
        </p:spPr>
        <p:txBody>
          <a:bodyPr anchor="t">
            <a:normAutofit/>
          </a:bodyPr>
          <a:lstStyle>
            <a:lvl1pPr algn="l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733646" y="5223695"/>
            <a:ext cx="6194564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733646" y="5803316"/>
            <a:ext cx="6194564" cy="485928"/>
          </a:xfrm>
        </p:spPr>
        <p:txBody>
          <a:bodyPr anchor="t">
            <a:normAutofit/>
          </a:bodyPr>
          <a:lstStyle>
            <a:lvl1pPr algn="l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2" y="0"/>
            <a:ext cx="6328743" cy="828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24938" y="944579"/>
            <a:ext cx="5030389" cy="6606892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086318" y="1763570"/>
            <a:ext cx="484857" cy="5216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6086318" y="2859003"/>
            <a:ext cx="484857" cy="5216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6086318" y="3954434"/>
            <a:ext cx="484857" cy="52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086318" y="5049867"/>
            <a:ext cx="484857" cy="52165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6086318" y="6145300"/>
            <a:ext cx="484857" cy="5216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733646" y="1560457"/>
            <a:ext cx="6194564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33646" y="2140077"/>
            <a:ext cx="6194564" cy="485928"/>
          </a:xfrm>
        </p:spPr>
        <p:txBody>
          <a:bodyPr anchor="t">
            <a:normAutofit/>
          </a:bodyPr>
          <a:lstStyle>
            <a:lvl1pPr algn="l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733646" y="2657288"/>
            <a:ext cx="6194564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733646" y="3236909"/>
            <a:ext cx="6194564" cy="485928"/>
          </a:xfrm>
        </p:spPr>
        <p:txBody>
          <a:bodyPr anchor="t">
            <a:normAutofit/>
          </a:bodyPr>
          <a:lstStyle>
            <a:lvl1pPr algn="l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733646" y="3754120"/>
            <a:ext cx="6194564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733646" y="4333741"/>
            <a:ext cx="6194564" cy="485928"/>
          </a:xfrm>
        </p:spPr>
        <p:txBody>
          <a:bodyPr anchor="t">
            <a:normAutofit/>
          </a:bodyPr>
          <a:lstStyle>
            <a:lvl1pPr algn="l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733646" y="4850951"/>
            <a:ext cx="6194564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33646" y="5430571"/>
            <a:ext cx="6194564" cy="485928"/>
          </a:xfrm>
        </p:spPr>
        <p:txBody>
          <a:bodyPr anchor="t">
            <a:normAutofit/>
          </a:bodyPr>
          <a:lstStyle>
            <a:lvl1pPr algn="l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733646" y="5947783"/>
            <a:ext cx="6194564" cy="753506"/>
          </a:xfrm>
        </p:spPr>
        <p:txBody>
          <a:bodyPr anchor="b">
            <a:normAutofit/>
          </a:bodyPr>
          <a:lstStyle>
            <a:lvl1pPr algn="l">
              <a:defRPr sz="23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733646" y="6527403"/>
            <a:ext cx="6194564" cy="485928"/>
          </a:xfrm>
        </p:spPr>
        <p:txBody>
          <a:bodyPr anchor="t">
            <a:normAutofit/>
          </a:bodyPr>
          <a:lstStyle>
            <a:lvl1pPr algn="l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2" y="0"/>
            <a:ext cx="13681075" cy="26911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61970" y="747120"/>
            <a:ext cx="12357139" cy="1370803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32911" y="3444656"/>
            <a:ext cx="2747533" cy="29560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2758947" y="3536533"/>
            <a:ext cx="663385" cy="7137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2872" y="4378799"/>
            <a:ext cx="2587610" cy="753506"/>
          </a:xfrm>
        </p:spPr>
        <p:txBody>
          <a:bodyPr anchor="b">
            <a:normAutofit/>
          </a:bodyPr>
          <a:lstStyle>
            <a:lvl1pPr algn="ctr">
              <a:defRPr sz="23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12872" y="4958420"/>
            <a:ext cx="2587610" cy="485928"/>
          </a:xfrm>
        </p:spPr>
        <p:txBody>
          <a:bodyPr anchor="t">
            <a:normAutofit/>
          </a:bodyPr>
          <a:lstStyle>
            <a:lvl1pPr algn="ctr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3392655" y="4759917"/>
            <a:ext cx="269366" cy="32554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3769768" y="3444656"/>
            <a:ext cx="2747533" cy="29560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5995806" y="3536533"/>
            <a:ext cx="663385" cy="7137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849731" y="4378799"/>
            <a:ext cx="2587610" cy="753506"/>
          </a:xfrm>
        </p:spPr>
        <p:txBody>
          <a:bodyPr anchor="b">
            <a:normAutofit/>
          </a:bodyPr>
          <a:lstStyle>
            <a:lvl1pPr algn="ctr">
              <a:defRPr sz="23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849731" y="4958420"/>
            <a:ext cx="2587610" cy="485928"/>
          </a:xfrm>
        </p:spPr>
        <p:txBody>
          <a:bodyPr anchor="t">
            <a:normAutofit/>
          </a:bodyPr>
          <a:lstStyle>
            <a:lvl1pPr algn="ctr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6625046" y="4759917"/>
            <a:ext cx="269366" cy="32554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7002158" y="3444656"/>
            <a:ext cx="2747533" cy="29560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228193" y="3536533"/>
            <a:ext cx="663385" cy="7137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2123" y="4378799"/>
            <a:ext cx="2587610" cy="753506"/>
          </a:xfrm>
        </p:spPr>
        <p:txBody>
          <a:bodyPr anchor="b">
            <a:normAutofit/>
          </a:bodyPr>
          <a:lstStyle>
            <a:lvl1pPr algn="ctr">
              <a:defRPr sz="23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082123" y="4958420"/>
            <a:ext cx="2587610" cy="485928"/>
          </a:xfrm>
        </p:spPr>
        <p:txBody>
          <a:bodyPr anchor="t">
            <a:normAutofit/>
          </a:bodyPr>
          <a:lstStyle>
            <a:lvl1pPr algn="ctr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9861903" y="4759917"/>
            <a:ext cx="269366" cy="32554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0239015" y="3444656"/>
            <a:ext cx="2747533" cy="29560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465051" y="3536533"/>
            <a:ext cx="663385" cy="71373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318980" y="4378799"/>
            <a:ext cx="2587610" cy="753506"/>
          </a:xfrm>
        </p:spPr>
        <p:txBody>
          <a:bodyPr anchor="b">
            <a:normAutofit/>
          </a:bodyPr>
          <a:lstStyle>
            <a:lvl1pPr algn="ctr">
              <a:defRPr sz="23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318980" y="4958420"/>
            <a:ext cx="2587610" cy="485928"/>
          </a:xfrm>
        </p:spPr>
        <p:txBody>
          <a:bodyPr anchor="t">
            <a:normAutofit/>
          </a:bodyPr>
          <a:lstStyle>
            <a:lvl1pPr algn="ctr">
              <a:defRPr sz="13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7002160" y="4855519"/>
            <a:ext cx="969717" cy="10433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2" y="1"/>
            <a:ext cx="13681075" cy="4140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247932" y="496244"/>
            <a:ext cx="7165130" cy="9684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645130" y="0"/>
            <a:ext cx="5432053" cy="82804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409554" y="1476959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247932" y="1535459"/>
            <a:ext cx="7165130" cy="752973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247932" y="2633190"/>
            <a:ext cx="7165130" cy="1333126"/>
          </a:xfrm>
        </p:spPr>
        <p:txBody>
          <a:bodyPr anchor="b">
            <a:normAutofit/>
          </a:bodyPr>
          <a:lstStyle>
            <a:lvl1pPr algn="l">
              <a:defRPr sz="1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7253149" y="5125557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9228076" y="4855519"/>
            <a:ext cx="969717" cy="10433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453087" y="4855518"/>
            <a:ext cx="969717" cy="10433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9479065" y="5125557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1704074" y="5125556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580992" y="6015295"/>
            <a:ext cx="1831690" cy="752973"/>
          </a:xfrm>
        </p:spPr>
        <p:txBody>
          <a:bodyPr anchor="t">
            <a:noAutofit/>
          </a:bodyPr>
          <a:lstStyle>
            <a:lvl1pPr algn="ctr">
              <a:defRPr sz="15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02270" y="6015295"/>
            <a:ext cx="1831690" cy="752973"/>
          </a:xfrm>
        </p:spPr>
        <p:txBody>
          <a:bodyPr anchor="t">
            <a:noAutofit/>
          </a:bodyPr>
          <a:lstStyle>
            <a:lvl1pPr algn="ctr">
              <a:defRPr sz="15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1022101" y="6013406"/>
            <a:ext cx="1831690" cy="752973"/>
          </a:xfrm>
        </p:spPr>
        <p:txBody>
          <a:bodyPr anchor="t">
            <a:noAutofit/>
          </a:bodyPr>
          <a:lstStyle>
            <a:lvl1pPr algn="ctr">
              <a:defRPr sz="15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2" y="1"/>
            <a:ext cx="13681075" cy="414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593" y="2169497"/>
            <a:ext cx="13681075" cy="19707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247932" y="2169498"/>
            <a:ext cx="7165130" cy="1087397"/>
          </a:xfrm>
        </p:spPr>
        <p:txBody>
          <a:bodyPr anchor="b">
            <a:normAutofit/>
          </a:bodyPr>
          <a:lstStyle>
            <a:lvl1pPr>
              <a:defRPr sz="42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645130" y="0"/>
            <a:ext cx="5432053" cy="82804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355682" y="3269142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247932" y="3327644"/>
            <a:ext cx="7165130" cy="752973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247932" y="4314090"/>
            <a:ext cx="7165130" cy="2550327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55497" y="2459309"/>
            <a:ext cx="4594163" cy="1407583"/>
          </a:xfrm>
        </p:spPr>
        <p:txBody>
          <a:bodyPr>
            <a:noAutofit/>
          </a:bodyPr>
          <a:lstStyle>
            <a:lvl1pPr algn="r">
              <a:defRPr sz="5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749307" y="4761289"/>
            <a:ext cx="508069" cy="546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5703692" y="2995858"/>
            <a:ext cx="646477" cy="6955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452420" y="3941344"/>
            <a:ext cx="1016134" cy="10932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692746" y="2633192"/>
            <a:ext cx="448377" cy="4824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850356" y="3455766"/>
            <a:ext cx="5808483" cy="2481263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2" y="2"/>
            <a:ext cx="13681075" cy="4256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2" y="1"/>
            <a:ext cx="13681075" cy="41402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939329" y="3154850"/>
            <a:ext cx="1831690" cy="197070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18810" y="3154850"/>
            <a:ext cx="1831690" cy="1970708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912560" y="3154850"/>
            <a:ext cx="1831690" cy="1970708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2531938" y="3792435"/>
            <a:ext cx="646477" cy="695543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0505165" y="3792435"/>
            <a:ext cx="646477" cy="695543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6511415" y="3792435"/>
            <a:ext cx="646477" cy="695543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92851" y="5183516"/>
            <a:ext cx="3150382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275876" y="5183516"/>
            <a:ext cx="3150382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273165" y="5181628"/>
            <a:ext cx="3150382" cy="579620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129987" y="5891344"/>
            <a:ext cx="3555626" cy="1438657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60456" y="5891344"/>
            <a:ext cx="3555626" cy="1438657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103216" y="5889456"/>
            <a:ext cx="3555626" cy="1438657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648198" y="5821097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5578669" y="5821097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9621427" y="5821097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829740" y="1990656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923585" y="2077885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513556" y="2137828"/>
            <a:ext cx="5556446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026801" y="2706264"/>
            <a:ext cx="10427807" cy="1026493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829740" y="3769854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923585" y="3857083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513556" y="3917027"/>
            <a:ext cx="5556446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026801" y="4485461"/>
            <a:ext cx="10427807" cy="1026493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829740" y="5549054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923585" y="5636283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513556" y="5696225"/>
            <a:ext cx="5556446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026801" y="6264659"/>
            <a:ext cx="10427807" cy="1026493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569501" y="2698803"/>
            <a:ext cx="2933394" cy="2665341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975289" y="2698800"/>
            <a:ext cx="2933394" cy="3602114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178184" y="2698797"/>
            <a:ext cx="2933394" cy="4025892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2" y="4"/>
            <a:ext cx="13681075" cy="2698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772399" y="4"/>
            <a:ext cx="2933394" cy="5843676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610965" y="1921232"/>
            <a:ext cx="2073664" cy="643374"/>
          </a:xfrm>
          <a:prstGeom prst="rect">
            <a:avLst/>
          </a:prstGeom>
          <a:noFill/>
        </p:spPr>
        <p:txBody>
          <a:bodyPr wrap="square" lIns="58031" tIns="29016" rIns="58031" bIns="29016" rtlCol="0">
            <a:spAutoFit/>
          </a:bodyPr>
          <a:lstStyle/>
          <a:p>
            <a:r>
              <a:rPr kumimoji="1" lang="en-US" altLang="ja-JP" sz="3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38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3820771" y="1921232"/>
            <a:ext cx="2073664" cy="643374"/>
          </a:xfrm>
          <a:prstGeom prst="rect">
            <a:avLst/>
          </a:prstGeom>
          <a:noFill/>
        </p:spPr>
        <p:txBody>
          <a:bodyPr wrap="square" lIns="58031" tIns="29016" rIns="58031" bIns="29016" rtlCol="0">
            <a:spAutoFit/>
          </a:bodyPr>
          <a:lstStyle/>
          <a:p>
            <a:r>
              <a:rPr kumimoji="1" lang="en-US" altLang="ja-JP" sz="3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38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7030575" y="1921232"/>
            <a:ext cx="2073664" cy="643374"/>
          </a:xfrm>
          <a:prstGeom prst="rect">
            <a:avLst/>
          </a:prstGeom>
          <a:noFill/>
        </p:spPr>
        <p:txBody>
          <a:bodyPr wrap="square" lIns="58031" tIns="29016" rIns="58031" bIns="29016" rtlCol="0">
            <a:spAutoFit/>
          </a:bodyPr>
          <a:lstStyle/>
          <a:p>
            <a:r>
              <a:rPr kumimoji="1" lang="en-US" altLang="ja-JP" sz="3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38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0240381" y="1921232"/>
            <a:ext cx="2073664" cy="643374"/>
          </a:xfrm>
          <a:prstGeom prst="rect">
            <a:avLst/>
          </a:prstGeom>
          <a:noFill/>
        </p:spPr>
        <p:txBody>
          <a:bodyPr wrap="square" lIns="58031" tIns="29016" rIns="58031" bIns="29016" rtlCol="0">
            <a:spAutoFit/>
          </a:bodyPr>
          <a:lstStyle/>
          <a:p>
            <a:r>
              <a:rPr kumimoji="1" lang="en-US" altLang="ja-JP" sz="3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38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6943599" y="199949"/>
            <a:ext cx="6167978" cy="9684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7105218" y="1127236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8760" y="2859322"/>
            <a:ext cx="2780302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19616" y="3368544"/>
            <a:ext cx="2790093" cy="1456585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3809784" y="2859322"/>
            <a:ext cx="2780302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820639" y="3368541"/>
            <a:ext cx="2790093" cy="1995601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010807" y="2859322"/>
            <a:ext cx="2780302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021660" y="3368541"/>
            <a:ext cx="2790093" cy="2332817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233549" y="2859322"/>
            <a:ext cx="2764605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222686" y="3368541"/>
            <a:ext cx="2790093" cy="2835192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461757" y="6519175"/>
            <a:ext cx="9528468" cy="1051479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569501" y="6438485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975291" y="1242106"/>
            <a:ext cx="6059220" cy="405733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8336982" y="3216098"/>
            <a:ext cx="772466" cy="831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941591" y="4047197"/>
            <a:ext cx="607470" cy="653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4985941" y="836368"/>
            <a:ext cx="3785987" cy="40733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4177842" y="1995609"/>
            <a:ext cx="1023591" cy="1101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4863329" y="736438"/>
            <a:ext cx="3785987" cy="40733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239186" y="5009095"/>
            <a:ext cx="7165130" cy="637582"/>
          </a:xfrm>
        </p:spPr>
        <p:txBody>
          <a:bodyPr anchor="b">
            <a:normAutofit/>
          </a:bodyPr>
          <a:lstStyle>
            <a:lvl1pPr algn="ctr">
              <a:defRPr sz="23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628394" y="6226831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7973" y="5589253"/>
            <a:ext cx="7165130" cy="463696"/>
          </a:xfrm>
        </p:spPr>
        <p:txBody>
          <a:bodyPr anchor="t">
            <a:noAutofit/>
          </a:bodyPr>
          <a:lstStyle>
            <a:lvl1pPr algn="ctr">
              <a:defRPr sz="15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985938" y="836373"/>
            <a:ext cx="3678241" cy="395740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169498" y="6342762"/>
            <a:ext cx="9342083" cy="1275163"/>
          </a:xfrm>
        </p:spPr>
        <p:txBody>
          <a:bodyPr anchor="t">
            <a:normAutofit/>
          </a:bodyPr>
          <a:lstStyle>
            <a:lvl1pPr algn="ctr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3257977" y="1647840"/>
            <a:ext cx="646477" cy="6955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4177839" y="1529183"/>
            <a:ext cx="323240" cy="3477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9961849" y="3809480"/>
            <a:ext cx="364350" cy="3920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2" y="6"/>
            <a:ext cx="6839945" cy="82803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3" y="0"/>
            <a:ext cx="6732792" cy="82804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056035" y="198787"/>
            <a:ext cx="5978475" cy="968463"/>
          </a:xfrm>
          <a:prstGeom prst="rect">
            <a:avLst/>
          </a:prstGeom>
        </p:spPr>
        <p:txBody>
          <a:bodyPr vert="horz" lIns="103621" tIns="51811" rIns="103621" bIns="51811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109905" y="1242106"/>
            <a:ext cx="5924605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163779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355680" y="1937644"/>
            <a:ext cx="808097" cy="57962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6885936" y="2471274"/>
            <a:ext cx="231850" cy="323832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517300" y="1844371"/>
            <a:ext cx="484857" cy="811467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245788" y="1937644"/>
            <a:ext cx="5788722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271524" y="2575230"/>
            <a:ext cx="5762985" cy="463696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379269" y="2517264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346602" y="3334523"/>
            <a:ext cx="808097" cy="57962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6876854" y="3868154"/>
            <a:ext cx="231850" cy="323832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508222" y="3241251"/>
            <a:ext cx="484857" cy="811467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236708" y="3334523"/>
            <a:ext cx="5788722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262446" y="3972107"/>
            <a:ext cx="5762985" cy="463696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7370189" y="3914143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355680" y="4656067"/>
            <a:ext cx="808097" cy="57962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6885936" y="5189697"/>
            <a:ext cx="231850" cy="323832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517300" y="4562794"/>
            <a:ext cx="484857" cy="811467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45788" y="4656067"/>
            <a:ext cx="5788722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7271524" y="5293651"/>
            <a:ext cx="5762985" cy="463696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379269" y="5235686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6351430" y="6052946"/>
            <a:ext cx="808097" cy="57962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6881684" y="6586576"/>
            <a:ext cx="231850" cy="323832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513052" y="5959674"/>
            <a:ext cx="484857" cy="811467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241537" y="6052946"/>
            <a:ext cx="5788722" cy="579620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267274" y="6690531"/>
            <a:ext cx="5762985" cy="463696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375019" y="6632566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2" y="6"/>
            <a:ext cx="6839945" cy="8280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3" y="0"/>
            <a:ext cx="6732792" cy="82804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163781" y="1098213"/>
            <a:ext cx="5978475" cy="2492882"/>
          </a:xfrm>
          <a:prstGeom prst="rect">
            <a:avLst/>
          </a:prstGeom>
        </p:spPr>
        <p:txBody>
          <a:bodyPr vert="horz" lIns="103621" tIns="51811" rIns="103621" bIns="51811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271525" y="3620120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177760" y="3785324"/>
            <a:ext cx="5982431" cy="2430086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2" y="6"/>
            <a:ext cx="6839945" cy="8280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456952" y="944579"/>
            <a:ext cx="5926045" cy="6606892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177760" y="2001324"/>
            <a:ext cx="5982431" cy="4277765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2" y="1"/>
            <a:ext cx="13681075" cy="4140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694808" y="0"/>
            <a:ext cx="6145141" cy="8280400"/>
          </a:xfrm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163781" y="668094"/>
            <a:ext cx="5978475" cy="3392840"/>
          </a:xfrm>
          <a:prstGeom prst="rect">
            <a:avLst/>
          </a:prstGeom>
        </p:spPr>
        <p:txBody>
          <a:bodyPr vert="horz" lIns="103621" tIns="51811" rIns="103621" bIns="51811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271525" y="4327757"/>
            <a:ext cx="2424291" cy="57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177760" y="4425019"/>
            <a:ext cx="5982431" cy="2430086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8570" y="35051"/>
            <a:ext cx="2693359" cy="3715228"/>
          </a:xfrm>
        </p:spPr>
        <p:txBody>
          <a:bodyPr/>
          <a:lstStyle>
            <a:lvl1pPr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759017" y="3788524"/>
            <a:ext cx="2693359" cy="3715228"/>
          </a:xfrm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5489460" y="35051"/>
            <a:ext cx="2693359" cy="3715228"/>
          </a:xfrm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8220870" y="3788801"/>
            <a:ext cx="2693359" cy="3715228"/>
          </a:xfrm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0950353" y="35051"/>
            <a:ext cx="2693359" cy="3715228"/>
          </a:xfrm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8570" y="3788802"/>
            <a:ext cx="2693359" cy="3714951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759017" y="35328"/>
            <a:ext cx="2693359" cy="3714951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5489460" y="3788802"/>
            <a:ext cx="2693359" cy="3714951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8220870" y="35328"/>
            <a:ext cx="2693359" cy="3714951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0950353" y="3789078"/>
            <a:ext cx="2693359" cy="3714951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87904" y="4123525"/>
            <a:ext cx="586949" cy="63149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818347" y="410666"/>
            <a:ext cx="586949" cy="63149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548794" y="4123525"/>
            <a:ext cx="586949" cy="63149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009686" y="4123525"/>
            <a:ext cx="586949" cy="63149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9280206" y="410666"/>
            <a:ext cx="586949" cy="63149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118" y="4755836"/>
            <a:ext cx="2647373" cy="48167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9944" y="5260873"/>
            <a:ext cx="2381049" cy="196276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794141" y="1031295"/>
            <a:ext cx="2647373" cy="48167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922965" y="1536331"/>
            <a:ext cx="2381049" cy="196276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255996" y="1031296"/>
            <a:ext cx="2647373" cy="48167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384822" y="1536331"/>
            <a:ext cx="2381049" cy="196276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512362" y="4755836"/>
            <a:ext cx="2647373" cy="48167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641188" y="5260873"/>
            <a:ext cx="2381049" cy="196276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74217" y="4755837"/>
            <a:ext cx="2647373" cy="48167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103043" y="5260874"/>
            <a:ext cx="2381049" cy="196276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178088" y="3542986"/>
            <a:ext cx="338013" cy="363668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6642787" y="3542986"/>
            <a:ext cx="338013" cy="363668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2099875" y="3542986"/>
            <a:ext cx="338013" cy="363668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3936688" y="3626271"/>
            <a:ext cx="338013" cy="363668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9370392" y="3626271"/>
            <a:ext cx="338013" cy="363668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1038" y="2649723"/>
            <a:ext cx="13681075" cy="26497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5381" y="2996474"/>
            <a:ext cx="13681075" cy="1956218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" y="3"/>
            <a:ext cx="13681075" cy="26497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" y="336448"/>
            <a:ext cx="13670037" cy="1956218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6840542" y="2649723"/>
            <a:ext cx="6838081" cy="264972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5" y="3"/>
            <a:ext cx="6838081" cy="264972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845789" y="1012967"/>
            <a:ext cx="6358515" cy="105866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845789" y="546559"/>
            <a:ext cx="6358515" cy="62238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448352" y="3698240"/>
            <a:ext cx="6358515" cy="10215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448352" y="3231838"/>
            <a:ext cx="6358515" cy="62238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21887" y="5473329"/>
            <a:ext cx="13037305" cy="968463"/>
          </a:xfrm>
          <a:prstGeom prst="rect">
            <a:avLst/>
          </a:prstGeom>
        </p:spPr>
        <p:txBody>
          <a:bodyPr vert="horz" lIns="103621" tIns="51811" rIns="103621" bIns="51811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321887" y="6516642"/>
            <a:ext cx="13037305" cy="1076170"/>
          </a:xfrm>
        </p:spPr>
        <p:txBody>
          <a:bodyPr>
            <a:noAutofit/>
          </a:bodyPr>
          <a:lstStyle>
            <a:lvl1pPr algn="ctr">
              <a:defRPr sz="13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655327" y="640071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6187105" y="2161389"/>
            <a:ext cx="4491494" cy="730969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385869" y="3540668"/>
            <a:ext cx="4491494" cy="730969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6197965" y="4919946"/>
            <a:ext cx="4491494" cy="730969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375013" y="6299224"/>
            <a:ext cx="4491494" cy="730969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385869" y="782110"/>
            <a:ext cx="4491494" cy="730969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814285" y="852147"/>
            <a:ext cx="3283741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6537665" y="2"/>
            <a:ext cx="2884" cy="8388469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6291072" y="882281"/>
            <a:ext cx="493189" cy="5306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866509" y="2231425"/>
            <a:ext cx="3472385" cy="57962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6290677" y="2261559"/>
            <a:ext cx="493189" cy="5306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05463" y="1529593"/>
            <a:ext cx="4690907" cy="1096416"/>
          </a:xfrm>
        </p:spPr>
        <p:txBody>
          <a:bodyPr anchor="t">
            <a:noAutofit/>
          </a:bodyPr>
          <a:lstStyle>
            <a:lvl1pPr algn="r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866510" y="2908872"/>
            <a:ext cx="4690907" cy="1096416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814285" y="3610703"/>
            <a:ext cx="3283741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6291072" y="3640838"/>
            <a:ext cx="493189" cy="5306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05463" y="4288150"/>
            <a:ext cx="4690907" cy="1096416"/>
          </a:xfrm>
        </p:spPr>
        <p:txBody>
          <a:bodyPr anchor="t">
            <a:noAutofit/>
          </a:bodyPr>
          <a:lstStyle>
            <a:lvl1pPr algn="r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877369" y="4989983"/>
            <a:ext cx="3472385" cy="57962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6301537" y="5020118"/>
            <a:ext cx="493189" cy="5306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877370" y="5667429"/>
            <a:ext cx="4690907" cy="1096416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803427" y="6369260"/>
            <a:ext cx="3283741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6280212" y="6399395"/>
            <a:ext cx="493189" cy="5306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394603" y="7046708"/>
            <a:ext cx="4690907" cy="1096416"/>
          </a:xfrm>
        </p:spPr>
        <p:txBody>
          <a:bodyPr anchor="t">
            <a:noAutofit/>
          </a:bodyPr>
          <a:lstStyle>
            <a:lvl1pPr algn="r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056035" y="198787"/>
            <a:ext cx="5978475" cy="968463"/>
          </a:xfrm>
          <a:prstGeom prst="rect">
            <a:avLst/>
          </a:prstGeom>
        </p:spPr>
        <p:txBody>
          <a:bodyPr vert="horz" lIns="103621" tIns="51811" rIns="103621" bIns="51811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109905" y="1242106"/>
            <a:ext cx="5924605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7163779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1538874" y="3154261"/>
            <a:ext cx="4491494" cy="730969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1538874" y="4232701"/>
            <a:ext cx="4491494" cy="730969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1538874" y="5311139"/>
            <a:ext cx="4491494" cy="730969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1538874" y="6389578"/>
            <a:ext cx="4491494" cy="730969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538874" y="2075823"/>
            <a:ext cx="4491494" cy="730969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967289" y="2145860"/>
            <a:ext cx="3283741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5690275" y="0"/>
            <a:ext cx="393" cy="82804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5443877" y="2175995"/>
            <a:ext cx="493189" cy="5306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976331" y="3201275"/>
            <a:ext cx="3274701" cy="625679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5443877" y="3254433"/>
            <a:ext cx="493189" cy="5306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121354" y="2088667"/>
            <a:ext cx="6996243" cy="718122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121354" y="3167105"/>
            <a:ext cx="6996243" cy="718122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967289" y="4302737"/>
            <a:ext cx="3283741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5443877" y="4332872"/>
            <a:ext cx="493189" cy="5306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6121354" y="4245545"/>
            <a:ext cx="6996243" cy="718122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976331" y="5358151"/>
            <a:ext cx="3274701" cy="625679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5443877" y="5411310"/>
            <a:ext cx="493189" cy="5306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21354" y="5323983"/>
            <a:ext cx="6996243" cy="718122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967289" y="6459614"/>
            <a:ext cx="3283741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443877" y="6489748"/>
            <a:ext cx="493189" cy="5306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6121354" y="6402422"/>
            <a:ext cx="6996243" cy="718122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2" y="2"/>
            <a:ext cx="13681075" cy="16239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661970" y="368018"/>
            <a:ext cx="12357139" cy="934648"/>
          </a:xfrm>
        </p:spPr>
        <p:txBody>
          <a:bodyPr>
            <a:noAutofit/>
          </a:bodyPr>
          <a:lstStyle>
            <a:lvl1pPr algn="ctr">
              <a:defRPr sz="4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829740" y="1990656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923585" y="2077885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513556" y="2137828"/>
            <a:ext cx="5556446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026801" y="2706264"/>
            <a:ext cx="10427807" cy="1026493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829740" y="3769854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923585" y="3857083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513556" y="3917027"/>
            <a:ext cx="5556446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026801" y="4485461"/>
            <a:ext cx="10427807" cy="1026493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828893" y="5553741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22738" y="5640970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512711" y="5700913"/>
            <a:ext cx="5556446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025954" y="6269347"/>
            <a:ext cx="10427807" cy="1026493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2" y="-1"/>
            <a:ext cx="13681075" cy="19181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89" y="307800"/>
            <a:ext cx="8447758" cy="7583467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364341" y="199947"/>
            <a:ext cx="7182178" cy="967858"/>
          </a:xfrm>
          <a:prstGeom prst="rect">
            <a:avLst/>
          </a:prstGeom>
        </p:spPr>
        <p:txBody>
          <a:bodyPr vert="horz" lIns="103621" tIns="51811" rIns="103621" bIns="51811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66444" y="2145860"/>
            <a:ext cx="4266320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466442" y="2746645"/>
            <a:ext cx="4270523" cy="1123125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93884" y="4721984"/>
            <a:ext cx="2684625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93889" y="5322767"/>
            <a:ext cx="2687271" cy="1903770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815257" y="4099525"/>
            <a:ext cx="3520747" cy="57962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815989" y="4700309"/>
            <a:ext cx="3524219" cy="2492776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4757696" y="6350192"/>
            <a:ext cx="2539510" cy="579620"/>
          </a:xfrm>
        </p:spPr>
        <p:txBody>
          <a:bodyPr anchor="ctr">
            <a:noAutofit/>
          </a:bodyPr>
          <a:lstStyle>
            <a:lvl1pPr algn="r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907741" y="6950978"/>
            <a:ext cx="3393983" cy="1123125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4757702" y="2348304"/>
            <a:ext cx="1140186" cy="105148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3099239" y="5051884"/>
            <a:ext cx="959744" cy="234193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7297209" y="6445902"/>
            <a:ext cx="580463" cy="194107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7532933" y="4248939"/>
            <a:ext cx="2282324" cy="140403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6514406" y="1127236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84478" y="1242106"/>
            <a:ext cx="7183781" cy="405733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97959" y="2645978"/>
            <a:ext cx="2424291" cy="57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549861" y="5216960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4774612" y="6872604"/>
            <a:ext cx="2424291" cy="57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9913898" y="4608738"/>
            <a:ext cx="2424291" cy="57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2" y="1"/>
            <a:ext cx="13681075" cy="414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63750" y="3869865"/>
            <a:ext cx="10340842" cy="6307833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55" y="733410"/>
            <a:ext cx="3099482" cy="6813588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1837392" y="1616650"/>
            <a:ext cx="2637851" cy="5084997"/>
          </a:xfrm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964707" y="1566710"/>
            <a:ext cx="8177547" cy="2494229"/>
          </a:xfrm>
          <a:prstGeom prst="rect">
            <a:avLst/>
          </a:prstGeom>
        </p:spPr>
        <p:txBody>
          <a:bodyPr vert="horz" lIns="103621" tIns="51811" rIns="103621" bIns="51811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5062815" y="4327757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964712" y="4425019"/>
            <a:ext cx="8195484" cy="2430086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2" y="1"/>
            <a:ext cx="13681075" cy="414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276934" y="5519485"/>
            <a:ext cx="6517422" cy="3975575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69" y="1068439"/>
            <a:ext cx="4402310" cy="673441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" y="3542698"/>
            <a:ext cx="1953482" cy="4294334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948123" y="1702850"/>
            <a:ext cx="3807497" cy="5442830"/>
          </a:xfrm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032423" y="4116837"/>
            <a:ext cx="1630487" cy="3163785"/>
          </a:xfrm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2925390" y="3949341"/>
            <a:ext cx="9965386" cy="6753181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313588" y="1566710"/>
            <a:ext cx="5818486" cy="2494229"/>
          </a:xfrm>
          <a:prstGeom prst="rect">
            <a:avLst/>
          </a:prstGeom>
        </p:spPr>
        <p:txBody>
          <a:bodyPr vert="horz" lIns="103621" tIns="51811" rIns="103621" bIns="51811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386629" y="4327757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8929" y="4425019"/>
            <a:ext cx="5831245" cy="2430086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2" y="2"/>
            <a:ext cx="13681075" cy="4994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4788758" y="2045074"/>
            <a:ext cx="6725034" cy="4780431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542950" y="5088569"/>
            <a:ext cx="12585512" cy="1087397"/>
          </a:xfrm>
        </p:spPr>
        <p:txBody>
          <a:bodyPr anchor="b">
            <a:normAutofit/>
          </a:bodyPr>
          <a:lstStyle>
            <a:lvl1pPr algn="ctr">
              <a:defRPr sz="42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627801" y="6188214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321887" y="6425710"/>
            <a:ext cx="13037305" cy="1176489"/>
          </a:xfrm>
        </p:spPr>
        <p:txBody>
          <a:bodyPr>
            <a:noAutofit/>
          </a:bodyPr>
          <a:lstStyle>
            <a:lvl1pPr algn="ctr">
              <a:defRPr sz="13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5290798" y="733407"/>
            <a:ext cx="3099482" cy="4261120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5516235" y="1616653"/>
            <a:ext cx="2637851" cy="3377877"/>
          </a:xfrm>
        </p:spPr>
        <p:txBody>
          <a:bodyPr>
            <a:normAutofit/>
          </a:bodyPr>
          <a:lstStyle>
            <a:lvl1pPr>
              <a:defRPr sz="13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3854923" y="1366999"/>
            <a:ext cx="1047820" cy="11273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4130279" y="1663247"/>
            <a:ext cx="497116" cy="53484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19599" y="1360218"/>
            <a:ext cx="3150382" cy="57962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86384" y="1799333"/>
            <a:ext cx="3187077" cy="721296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3854923" y="3183722"/>
            <a:ext cx="1047820" cy="112734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4130277" y="3479969"/>
            <a:ext cx="497116" cy="53484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19599" y="3176940"/>
            <a:ext cx="3150382" cy="57962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586384" y="3616054"/>
            <a:ext cx="3187077" cy="721296"/>
          </a:xfrm>
        </p:spPr>
        <p:txBody>
          <a:bodyPr anchor="t">
            <a:noAutofit/>
          </a:bodyPr>
          <a:lstStyle>
            <a:lvl1pPr algn="r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90313" y="1364078"/>
            <a:ext cx="1047820" cy="11273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9065667" y="1660325"/>
            <a:ext cx="497116" cy="53484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9941998" y="1357296"/>
            <a:ext cx="3150382" cy="57962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9941362" y="1796411"/>
            <a:ext cx="3187077" cy="721296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8790313" y="3183722"/>
            <a:ext cx="1047820" cy="11273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9065667" y="3479968"/>
            <a:ext cx="497116" cy="53484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9941998" y="3176940"/>
            <a:ext cx="3150382" cy="57962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9941362" y="3616054"/>
            <a:ext cx="3187077" cy="721296"/>
          </a:xfrm>
        </p:spPr>
        <p:txBody>
          <a:bodyPr anchor="t">
            <a:noAutofit/>
          </a:bodyPr>
          <a:lstStyle>
            <a:lvl1pPr algn="l">
              <a:defRPr sz="11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2" y="1"/>
            <a:ext cx="13681075" cy="414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2905686" y="1675943"/>
            <a:ext cx="8756110" cy="11153925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507081" y="1926844"/>
            <a:ext cx="7779208" cy="4705722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507082" y="1449112"/>
            <a:ext cx="7779206" cy="47773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10608" y="668094"/>
            <a:ext cx="4633093" cy="3392840"/>
          </a:xfrm>
          <a:prstGeom prst="rect">
            <a:avLst/>
          </a:prstGeom>
        </p:spPr>
        <p:txBody>
          <a:bodyPr vert="horz" lIns="103621" tIns="51811" rIns="103621" bIns="51811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8564480" y="4327757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525553" y="4425018"/>
            <a:ext cx="4636155" cy="2787168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2" y="2"/>
            <a:ext cx="13681075" cy="3610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862771" y="7618262"/>
            <a:ext cx="4332340" cy="4408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2820461" y="7592815"/>
            <a:ext cx="808097" cy="44085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10373" y="794458"/>
            <a:ext cx="12867842" cy="2722160"/>
          </a:xfrm>
          <a:prstGeom prst="rect">
            <a:avLst/>
          </a:prstGeom>
        </p:spPr>
        <p:txBody>
          <a:bodyPr vert="horz" lIns="103621" tIns="51811" rIns="103621" bIns="51811" rtlCol="0" anchor="b">
            <a:noAutofit/>
          </a:bodyPr>
          <a:lstStyle>
            <a:lvl1pPr>
              <a:defRPr sz="115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510374" y="3680176"/>
            <a:ext cx="6037568" cy="3656812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5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560084" y="3832062"/>
            <a:ext cx="6818130" cy="3493251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7104795" y="0"/>
            <a:ext cx="4004913" cy="82804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4952700" y="0"/>
            <a:ext cx="3477580" cy="82804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2" y="4936117"/>
            <a:ext cx="13681075" cy="36800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312528" y="5607890"/>
            <a:ext cx="1313932" cy="141365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045799" y="1288576"/>
            <a:ext cx="5165860" cy="55579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231481" y="1463606"/>
            <a:ext cx="5165860" cy="555793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773231" y="1556756"/>
            <a:ext cx="1050600" cy="113033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666421" y="6764950"/>
            <a:ext cx="646109" cy="69514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133409" y="1359075"/>
            <a:ext cx="5165121" cy="55571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39947" y="1997809"/>
            <a:ext cx="6538265" cy="1226733"/>
          </a:xfrm>
          <a:prstGeom prst="rect">
            <a:avLst/>
          </a:prstGeom>
        </p:spPr>
        <p:txBody>
          <a:bodyPr vert="horz" lIns="103621" tIns="51811" rIns="103621" bIns="51811" rtlCol="0" anchor="b">
            <a:noAutofit/>
          </a:bodyPr>
          <a:lstStyle>
            <a:lvl1pPr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39948" y="3385896"/>
            <a:ext cx="885467" cy="9526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7076065" y="3639939"/>
            <a:ext cx="413237" cy="4446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29297" y="3385904"/>
            <a:ext cx="5548917" cy="952671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7076065" y="5158742"/>
            <a:ext cx="413237" cy="4446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498099" y="5150049"/>
            <a:ext cx="2622433" cy="475370"/>
          </a:xfrm>
        </p:spPr>
        <p:txBody>
          <a:bodyPr anchor="ctr">
            <a:noAutofit/>
          </a:bodyPr>
          <a:lstStyle>
            <a:lvl1pPr algn="l">
              <a:defRPr sz="11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0306599" y="5158742"/>
            <a:ext cx="413237" cy="4446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728633" y="5150049"/>
            <a:ext cx="2622433" cy="475370"/>
          </a:xfrm>
        </p:spPr>
        <p:txBody>
          <a:bodyPr anchor="ctr">
            <a:noAutofit/>
          </a:bodyPr>
          <a:lstStyle>
            <a:lvl1pPr algn="l">
              <a:defRPr sz="11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7076065" y="5853887"/>
            <a:ext cx="413237" cy="4446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498099" y="5845194"/>
            <a:ext cx="2622433" cy="475370"/>
          </a:xfrm>
        </p:spPr>
        <p:txBody>
          <a:bodyPr anchor="ctr">
            <a:noAutofit/>
          </a:bodyPr>
          <a:lstStyle>
            <a:lvl1pPr algn="l">
              <a:defRPr sz="11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0306599" y="5853887"/>
            <a:ext cx="413237" cy="44460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728633" y="5845194"/>
            <a:ext cx="2622433" cy="475370"/>
          </a:xfrm>
        </p:spPr>
        <p:txBody>
          <a:bodyPr anchor="ctr">
            <a:noAutofit/>
          </a:bodyPr>
          <a:lstStyle>
            <a:lvl1pPr algn="l">
              <a:defRPr sz="11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6772648" y="1399020"/>
            <a:ext cx="377349" cy="40598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4603848" y="2037715"/>
            <a:ext cx="3035077" cy="6071111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1568771" y="2039668"/>
            <a:ext cx="3035077" cy="6071111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537308" y="-537309"/>
            <a:ext cx="3529992" cy="460461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4604614" y="2039671"/>
            <a:ext cx="749187" cy="1490329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8031" tIns="29016" rIns="58031" bIns="29016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503450" y="4009618"/>
            <a:ext cx="3597708" cy="460461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503450" y="954487"/>
            <a:ext cx="3597708" cy="460461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503452" y="2482051"/>
            <a:ext cx="3597708" cy="4604611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4604612" y="3218653"/>
            <a:ext cx="1516025" cy="1836785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8031" tIns="29016" rIns="58031" bIns="29016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4604612" y="4393883"/>
            <a:ext cx="2283510" cy="2188284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8031" tIns="29016" rIns="58031" bIns="29016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4604612" y="5570106"/>
            <a:ext cx="3035077" cy="2540672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957477" y="1388052"/>
            <a:ext cx="2928556" cy="853853"/>
          </a:xfrm>
        </p:spPr>
        <p:txBody>
          <a:bodyPr anchor="ctr">
            <a:noAutofit/>
          </a:bodyPr>
          <a:lstStyle>
            <a:lvl1pPr algn="r">
              <a:defRPr sz="20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957477" y="2919761"/>
            <a:ext cx="2928556" cy="853853"/>
          </a:xfrm>
        </p:spPr>
        <p:txBody>
          <a:bodyPr anchor="ctr">
            <a:noAutofit/>
          </a:bodyPr>
          <a:lstStyle>
            <a:lvl1pPr algn="r">
              <a:defRPr sz="20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957477" y="4451472"/>
            <a:ext cx="2928556" cy="853853"/>
          </a:xfrm>
        </p:spPr>
        <p:txBody>
          <a:bodyPr anchor="ctr">
            <a:noAutofit/>
          </a:bodyPr>
          <a:lstStyle>
            <a:lvl1pPr algn="r">
              <a:defRPr sz="20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957477" y="5983183"/>
            <a:ext cx="2928556" cy="853853"/>
          </a:xfrm>
        </p:spPr>
        <p:txBody>
          <a:bodyPr anchor="ctr">
            <a:noAutofit/>
          </a:bodyPr>
          <a:lstStyle>
            <a:lvl1pPr algn="r">
              <a:defRPr sz="20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4623616" y="2819780"/>
            <a:ext cx="473062" cy="443319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lIns="58031" tIns="29016" rIns="58031" bIns="29016" rtlCol="0">
            <a:spAutoFit/>
          </a:bodyPr>
          <a:lstStyle/>
          <a:p>
            <a:r>
              <a:rPr kumimoji="1" lang="en-US" altLang="ja-JP" sz="2500" dirty="0">
                <a:solidFill>
                  <a:schemeClr val="bg1"/>
                </a:solidFill>
              </a:rPr>
              <a:t>01</a:t>
            </a:r>
            <a:endParaRPr kumimoji="1" lang="ja-JP" altLang="en-US" sz="25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5023051" y="4151438"/>
            <a:ext cx="473062" cy="443319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lIns="58031" tIns="29016" rIns="58031" bIns="29016" rtlCol="0">
            <a:spAutoFit/>
          </a:bodyPr>
          <a:lstStyle/>
          <a:p>
            <a:r>
              <a:rPr kumimoji="1" lang="en-US" altLang="ja-JP" sz="2500" dirty="0">
                <a:solidFill>
                  <a:schemeClr val="bg1"/>
                </a:solidFill>
              </a:rPr>
              <a:t>02</a:t>
            </a:r>
            <a:endParaRPr kumimoji="1" lang="ja-JP" altLang="en-US" sz="25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5439313" y="5492390"/>
            <a:ext cx="473062" cy="443319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lIns="58031" tIns="29016" rIns="58031" bIns="29016" rtlCol="0">
            <a:spAutoFit/>
          </a:bodyPr>
          <a:lstStyle/>
          <a:p>
            <a:r>
              <a:rPr kumimoji="1" lang="en-US" altLang="ja-JP" sz="2500" dirty="0">
                <a:solidFill>
                  <a:schemeClr val="bg1"/>
                </a:solidFill>
              </a:rPr>
              <a:t>03</a:t>
            </a:r>
            <a:endParaRPr kumimoji="1" lang="ja-JP" altLang="en-US" sz="25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5835218" y="6813810"/>
            <a:ext cx="473062" cy="443319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lIns="58031" tIns="29016" rIns="58031" bIns="29016" rtlCol="0">
            <a:spAutoFit/>
          </a:bodyPr>
          <a:lstStyle/>
          <a:p>
            <a:r>
              <a:rPr kumimoji="1" lang="en-US" altLang="ja-JP" sz="2500" dirty="0">
                <a:solidFill>
                  <a:schemeClr val="bg1"/>
                </a:solidFill>
              </a:rPr>
              <a:t>04</a:t>
            </a:r>
            <a:endParaRPr kumimoji="1" lang="ja-JP" altLang="en-US" sz="25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3777359" y="2295163"/>
            <a:ext cx="497116" cy="53484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3777359" y="3825226"/>
            <a:ext cx="497116" cy="53484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3777359" y="5355291"/>
            <a:ext cx="497116" cy="53484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3777359" y="6885355"/>
            <a:ext cx="497116" cy="53484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388258" y="1982786"/>
            <a:ext cx="5548917" cy="1086915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182531" y="3135647"/>
            <a:ext cx="5548917" cy="1086915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951773" y="4288507"/>
            <a:ext cx="5548917" cy="1086915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665204" y="5441367"/>
            <a:ext cx="5548917" cy="1086915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521508" y="198787"/>
            <a:ext cx="8802107" cy="968463"/>
          </a:xfrm>
          <a:prstGeom prst="rect">
            <a:avLst/>
          </a:prstGeom>
        </p:spPr>
        <p:txBody>
          <a:bodyPr vert="horz" lIns="103621" tIns="51811" rIns="103621" bIns="51811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5382" y="1242106"/>
            <a:ext cx="872279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4629253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987461" y="2289507"/>
            <a:ext cx="493189" cy="5306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1987461" y="3367944"/>
            <a:ext cx="493189" cy="5306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2664938" y="2202179"/>
            <a:ext cx="9210518" cy="718122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664938" y="3280618"/>
            <a:ext cx="9210518" cy="718122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987461" y="4446384"/>
            <a:ext cx="493189" cy="5306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2664938" y="4359057"/>
            <a:ext cx="9210518" cy="718122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987461" y="5524822"/>
            <a:ext cx="493189" cy="5306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2664938" y="5437495"/>
            <a:ext cx="9210518" cy="718122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987461" y="6603261"/>
            <a:ext cx="493189" cy="5306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2664938" y="6515934"/>
            <a:ext cx="9210518" cy="718122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2" y="2"/>
            <a:ext cx="13681075" cy="16239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61970" y="368018"/>
            <a:ext cx="12357139" cy="934648"/>
          </a:xfrm>
        </p:spPr>
        <p:txBody>
          <a:bodyPr>
            <a:noAutofit/>
          </a:bodyPr>
          <a:lstStyle>
            <a:lvl1pPr algn="ctr">
              <a:defRPr sz="4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829740" y="1990656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923585" y="2077885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513556" y="2137828"/>
            <a:ext cx="5326389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026804" y="2706260"/>
            <a:ext cx="4813144" cy="1788372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829740" y="4739553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923585" y="4826782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513556" y="4886724"/>
            <a:ext cx="5326389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026804" y="5455156"/>
            <a:ext cx="4813144" cy="1788372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6969315" y="1993112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7063162" y="2080341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653133" y="2140284"/>
            <a:ext cx="5326389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166380" y="2708715"/>
            <a:ext cx="4813144" cy="1788372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6969315" y="4742007"/>
            <a:ext cx="1201126" cy="1116396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7063162" y="4829236"/>
            <a:ext cx="1013432" cy="94193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653133" y="4889179"/>
            <a:ext cx="5326389" cy="636184"/>
          </a:xfrm>
        </p:spPr>
        <p:txBody>
          <a:bodyPr anchor="b">
            <a:noAutofit/>
          </a:bodyPr>
          <a:lstStyle>
            <a:lvl1pPr algn="l">
              <a:defRPr sz="23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166380" y="5457611"/>
            <a:ext cx="4813144" cy="1788372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026082" y="3197911"/>
            <a:ext cx="11628914" cy="1276631"/>
          </a:xfrm>
        </p:spPr>
        <p:txBody>
          <a:bodyPr anchor="t">
            <a:no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022238" y="6864414"/>
            <a:ext cx="11636603" cy="1217202"/>
          </a:xfrm>
        </p:spPr>
        <p:txBody>
          <a:bodyPr>
            <a:normAutofit/>
          </a:bodyPr>
          <a:lstStyle>
            <a:lvl1pPr marL="0" indent="0" algn="ctr">
              <a:buNone/>
              <a:defRPr sz="13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51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6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43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2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0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08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26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44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2238" y="4430054"/>
            <a:ext cx="11636603" cy="695503"/>
          </a:xfrm>
        </p:spPr>
        <p:txBody>
          <a:bodyPr anchor="b">
            <a:noAutofit/>
          </a:bodyPr>
          <a:lstStyle>
            <a:lvl1pPr algn="ctr">
              <a:defRPr sz="25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6430553" y="6516649"/>
            <a:ext cx="814099" cy="151753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5266464" y="2006005"/>
            <a:ext cx="646477" cy="6955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100358" y="2006005"/>
            <a:ext cx="646477" cy="6955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934250" y="2006005"/>
            <a:ext cx="646477" cy="6955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7768140" y="2006005"/>
            <a:ext cx="646477" cy="6955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7147484" y="-3975357"/>
            <a:ext cx="26492994" cy="8280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5827585" y="4038375"/>
            <a:ext cx="26486087" cy="8280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7147484" y="-3975357"/>
            <a:ext cx="26492994" cy="8280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5827585" y="4038375"/>
            <a:ext cx="26486087" cy="8280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7147484" y="-3975357"/>
            <a:ext cx="26492994" cy="828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5827585" y="4038375"/>
            <a:ext cx="26486087" cy="828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7147484" y="-3975357"/>
            <a:ext cx="26492994" cy="828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5827585" y="4038375"/>
            <a:ext cx="26486087" cy="8280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4811502" y="2091119"/>
            <a:ext cx="4056889" cy="3770702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4819927" y="1803137"/>
            <a:ext cx="4040039" cy="4346667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4521723" y="1821786"/>
            <a:ext cx="4636444" cy="4309374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4376834" y="1687116"/>
            <a:ext cx="4926222" cy="457871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4231945" y="1552450"/>
            <a:ext cx="5216000" cy="4848045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4281256" y="1223580"/>
            <a:ext cx="5117382" cy="5505778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026082" y="3197911"/>
            <a:ext cx="11628914" cy="1276631"/>
          </a:xfrm>
        </p:spPr>
        <p:txBody>
          <a:bodyPr anchor="t">
            <a:no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2238" y="4430054"/>
            <a:ext cx="11636603" cy="695503"/>
          </a:xfrm>
        </p:spPr>
        <p:txBody>
          <a:bodyPr anchor="b">
            <a:noAutofit/>
          </a:bodyPr>
          <a:lstStyle>
            <a:lvl1pPr algn="ctr">
              <a:defRPr sz="25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022238" y="6864414"/>
            <a:ext cx="11636603" cy="1217202"/>
          </a:xfrm>
        </p:spPr>
        <p:txBody>
          <a:bodyPr>
            <a:normAutofit/>
          </a:bodyPr>
          <a:lstStyle>
            <a:lvl1pPr marL="0" indent="0" algn="ctr">
              <a:buNone/>
              <a:defRPr sz="13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51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6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43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2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0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08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26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44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6430553" y="6516649"/>
            <a:ext cx="814099" cy="151753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5266464" y="2006005"/>
            <a:ext cx="646477" cy="6955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6100358" y="2006005"/>
            <a:ext cx="646477" cy="6955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6934250" y="2006005"/>
            <a:ext cx="646477" cy="6955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7768140" y="2006005"/>
            <a:ext cx="646477" cy="6955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026082" y="3197911"/>
            <a:ext cx="11628914" cy="1276631"/>
          </a:xfrm>
        </p:spPr>
        <p:txBody>
          <a:bodyPr anchor="t">
            <a:noAutofit/>
          </a:bodyPr>
          <a:lstStyle>
            <a:lvl1pPr algn="ctr">
              <a:defRPr sz="60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022238" y="5724727"/>
            <a:ext cx="11636603" cy="2356895"/>
          </a:xfrm>
        </p:spPr>
        <p:txBody>
          <a:bodyPr anchor="b">
            <a:normAutofit/>
          </a:bodyPr>
          <a:lstStyle>
            <a:lvl1pPr marL="0" indent="0" algn="ctr">
              <a:buNone/>
              <a:defRPr sz="13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18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6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43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2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0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08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26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44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2238" y="4430054"/>
            <a:ext cx="11636603" cy="695503"/>
          </a:xfrm>
        </p:spPr>
        <p:txBody>
          <a:bodyPr anchor="b">
            <a:noAutofit/>
          </a:bodyPr>
          <a:lstStyle>
            <a:lvl1pPr algn="ctr">
              <a:defRPr sz="25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6430553" y="5348338"/>
            <a:ext cx="814099" cy="151753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3681075" cy="8280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486107" y="2343378"/>
            <a:ext cx="5063928" cy="5448268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75760" y="1821720"/>
            <a:ext cx="1077465" cy="115924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5681535" y="5446730"/>
            <a:ext cx="700351" cy="753506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669167" y="6400722"/>
            <a:ext cx="1049794" cy="1129471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6571" y="1821720"/>
            <a:ext cx="915843" cy="1159240"/>
          </a:xfrm>
        </p:spPr>
        <p:txBody>
          <a:bodyPr anchor="ctr">
            <a:noAutofit/>
          </a:bodyPr>
          <a:lstStyle>
            <a:lvl1pPr algn="ctr">
              <a:defRPr sz="3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2586998" y="4140503"/>
            <a:ext cx="862146" cy="92758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47647" y="5183520"/>
            <a:ext cx="4740839" cy="811467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056029" y="6679526"/>
            <a:ext cx="886693" cy="953990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0971" y="1507636"/>
            <a:ext cx="592603" cy="637582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3681075" cy="8280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8079621" y="2343378"/>
            <a:ext cx="5063928" cy="5448268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35602" y="1821720"/>
            <a:ext cx="1077465" cy="115924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5062728" y="6261641"/>
            <a:ext cx="700351" cy="753506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40191" y="6677614"/>
            <a:ext cx="1049794" cy="1129471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416415" y="1821720"/>
            <a:ext cx="915843" cy="1159240"/>
          </a:xfrm>
        </p:spPr>
        <p:txBody>
          <a:bodyPr anchor="ctr">
            <a:noAutofit/>
          </a:bodyPr>
          <a:lstStyle>
            <a:lvl1pPr algn="ctr">
              <a:defRPr sz="3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0180514" y="4140503"/>
            <a:ext cx="862146" cy="92758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241166" y="5183520"/>
            <a:ext cx="4740839" cy="811467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189982" y="5784643"/>
            <a:ext cx="886693" cy="953990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742999" y="1156080"/>
            <a:ext cx="592603" cy="637582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4563735" y="3761183"/>
            <a:ext cx="607470" cy="653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399350" y="936300"/>
            <a:ext cx="3785987" cy="40733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948861" y="1413551"/>
            <a:ext cx="1023591" cy="1101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276741" y="836368"/>
            <a:ext cx="3785987" cy="40733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5645508" y="894335"/>
            <a:ext cx="7165130" cy="1087397"/>
          </a:xfrm>
        </p:spPr>
        <p:txBody>
          <a:bodyPr anchor="b">
            <a:normAutofit/>
          </a:bodyPr>
          <a:lstStyle>
            <a:lvl1pPr>
              <a:defRPr sz="42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5753256" y="1993979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645508" y="2052479"/>
            <a:ext cx="7165130" cy="752973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399349" y="936303"/>
            <a:ext cx="3678241" cy="395740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1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6063630" y="3089963"/>
            <a:ext cx="969717" cy="10433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6314615" y="3360001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020568" y="3089963"/>
            <a:ext cx="969717" cy="10433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9965185" y="3089961"/>
            <a:ext cx="969717" cy="10433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8271559" y="3360001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0216172" y="3359999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642461" y="4249736"/>
            <a:ext cx="1831690" cy="752973"/>
          </a:xfrm>
        </p:spPr>
        <p:txBody>
          <a:bodyPr anchor="t">
            <a:noAutofit/>
          </a:bodyPr>
          <a:lstStyle>
            <a:lvl1pPr algn="ctr">
              <a:defRPr sz="15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594762" y="4249736"/>
            <a:ext cx="1831690" cy="752973"/>
          </a:xfrm>
        </p:spPr>
        <p:txBody>
          <a:bodyPr anchor="t">
            <a:noAutofit/>
          </a:bodyPr>
          <a:lstStyle>
            <a:lvl1pPr algn="ctr">
              <a:defRPr sz="15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534196" y="4247850"/>
            <a:ext cx="1831690" cy="752973"/>
          </a:xfrm>
        </p:spPr>
        <p:txBody>
          <a:bodyPr anchor="t">
            <a:noAutofit/>
          </a:bodyPr>
          <a:lstStyle>
            <a:lvl1pPr algn="ctr">
              <a:defRPr sz="15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92464" y="5067596"/>
            <a:ext cx="11896150" cy="1622936"/>
          </a:xfrm>
        </p:spPr>
        <p:txBody>
          <a:bodyPr anchor="ctr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2" y="6864417"/>
            <a:ext cx="13681075" cy="14159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3004600" y="7061840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6604132" y="7061840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0180733" y="7061838"/>
            <a:ext cx="467739" cy="50324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783897" y="7618459"/>
            <a:ext cx="2955592" cy="463163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360207" y="7618459"/>
            <a:ext cx="2955592" cy="463163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949026" y="7618459"/>
            <a:ext cx="2955592" cy="463163"/>
          </a:xfrm>
        </p:spPr>
        <p:txBody>
          <a:bodyPr anchor="t">
            <a:noAutofit/>
          </a:bodyPr>
          <a:lstStyle>
            <a:lvl1pPr algn="ctr">
              <a:defRPr sz="11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429634" y="820379"/>
            <a:ext cx="646477" cy="6955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460654" y="858855"/>
            <a:ext cx="323240" cy="3477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5313894" y="3451965"/>
            <a:ext cx="364350" cy="3920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2"/>
            <a:ext cx="1958072" cy="20690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2071190"/>
            <a:ext cx="1958072" cy="2069013"/>
          </a:xfrm>
          <a:solidFill>
            <a:schemeClr val="accent4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1955883" y="2"/>
            <a:ext cx="1958072" cy="2069013"/>
          </a:xfrm>
          <a:solidFill>
            <a:schemeClr val="accent6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955883" y="2071190"/>
            <a:ext cx="1958072" cy="2069013"/>
          </a:xfrm>
          <a:solidFill>
            <a:schemeClr val="accent2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3908369" y="2"/>
            <a:ext cx="1958072" cy="2069013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3908369" y="2071190"/>
            <a:ext cx="1958072" cy="2069013"/>
          </a:xfrm>
          <a:solidFill>
            <a:schemeClr val="accent5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3908369" y="4140204"/>
            <a:ext cx="1958072" cy="2069013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3908369" y="6211390"/>
            <a:ext cx="1958072" cy="2069013"/>
          </a:xfrm>
          <a:solidFill>
            <a:schemeClr val="accent2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5860854" y="6211390"/>
            <a:ext cx="1958072" cy="2069013"/>
          </a:xfrm>
          <a:solidFill>
            <a:schemeClr val="accent5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7813344" y="6211390"/>
            <a:ext cx="1958072" cy="2069013"/>
          </a:xfrm>
          <a:solidFill>
            <a:schemeClr val="accent4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9765830" y="2"/>
            <a:ext cx="1958072" cy="2069013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9765830" y="2071190"/>
            <a:ext cx="1958072" cy="2069013"/>
          </a:xfrm>
          <a:solidFill>
            <a:schemeClr val="accent3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9765830" y="6211390"/>
            <a:ext cx="1958072" cy="2069013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1718318" y="2"/>
            <a:ext cx="1958072" cy="2069013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1718318" y="2071190"/>
            <a:ext cx="1958072" cy="2069013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1718318" y="6211390"/>
            <a:ext cx="1958072" cy="2069013"/>
          </a:xfrm>
          <a:solidFill>
            <a:schemeClr val="accent2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3" y="4140200"/>
            <a:ext cx="3908064" cy="41402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5860856" y="1"/>
            <a:ext cx="3908064" cy="41402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6155879" y="4224019"/>
            <a:ext cx="7165130" cy="1087397"/>
          </a:xfrm>
        </p:spPr>
        <p:txBody>
          <a:bodyPr anchor="b">
            <a:normAutofit/>
          </a:bodyPr>
          <a:lstStyle>
            <a:lvl1pPr>
              <a:defRPr sz="42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6263626" y="5323664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155879" y="5382166"/>
            <a:ext cx="7165130" cy="752973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2"/>
            <a:ext cx="1958072" cy="20690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2071190"/>
            <a:ext cx="1958072" cy="2069013"/>
          </a:xfrm>
          <a:solidFill>
            <a:schemeClr val="accent4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2" y="4140204"/>
            <a:ext cx="1958072" cy="20690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2" y="6211390"/>
            <a:ext cx="1958072" cy="2069013"/>
          </a:xfrm>
          <a:solidFill>
            <a:schemeClr val="accent5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1955883" y="2"/>
            <a:ext cx="1958072" cy="2069013"/>
          </a:xfrm>
          <a:solidFill>
            <a:schemeClr val="accent6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955883" y="2071190"/>
            <a:ext cx="1958072" cy="2069013"/>
          </a:xfrm>
          <a:solidFill>
            <a:schemeClr val="accent2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1955883" y="4140204"/>
            <a:ext cx="1958072" cy="2069013"/>
          </a:xfrm>
          <a:solidFill>
            <a:schemeClr val="accent3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1955883" y="6211390"/>
            <a:ext cx="1958072" cy="2069013"/>
          </a:xfrm>
          <a:solidFill>
            <a:schemeClr val="accent4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3908369" y="2"/>
            <a:ext cx="1958072" cy="2069013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3908369" y="2071190"/>
            <a:ext cx="1958072" cy="2069013"/>
          </a:xfrm>
          <a:solidFill>
            <a:schemeClr val="accent5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3908369" y="4140204"/>
            <a:ext cx="1958072" cy="2069013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3908369" y="6211390"/>
            <a:ext cx="1958072" cy="2069013"/>
          </a:xfrm>
          <a:solidFill>
            <a:schemeClr val="accent2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5860854" y="2"/>
            <a:ext cx="1958072" cy="2069013"/>
          </a:xfrm>
          <a:solidFill>
            <a:schemeClr val="accent5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5860854" y="2071190"/>
            <a:ext cx="1958072" cy="2069013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5860854" y="4140204"/>
            <a:ext cx="1958072" cy="2069013"/>
          </a:xfrm>
          <a:solidFill>
            <a:schemeClr val="accent3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5860854" y="6211390"/>
            <a:ext cx="1958072" cy="2069013"/>
          </a:xfrm>
          <a:solidFill>
            <a:schemeClr val="accent5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7813344" y="2"/>
            <a:ext cx="1958072" cy="20690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7813344" y="2071190"/>
            <a:ext cx="1958072" cy="2069013"/>
          </a:xfrm>
          <a:solidFill>
            <a:schemeClr val="accent2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7813344" y="4140204"/>
            <a:ext cx="1958072" cy="2069013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7813344" y="6211390"/>
            <a:ext cx="1958072" cy="2069013"/>
          </a:xfrm>
          <a:solidFill>
            <a:schemeClr val="accent4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9765830" y="2"/>
            <a:ext cx="1958072" cy="2069013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9765830" y="2071190"/>
            <a:ext cx="1958072" cy="2069013"/>
          </a:xfrm>
          <a:solidFill>
            <a:schemeClr val="accent3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9765830" y="4140204"/>
            <a:ext cx="1958072" cy="2069013"/>
          </a:xfrm>
          <a:solidFill>
            <a:schemeClr val="accent5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9765830" y="6211390"/>
            <a:ext cx="1958072" cy="2069013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1718318" y="2"/>
            <a:ext cx="1958072" cy="2069013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1718318" y="2071190"/>
            <a:ext cx="1958072" cy="2069013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1718318" y="4140204"/>
            <a:ext cx="1958072" cy="20690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1718318" y="6211390"/>
            <a:ext cx="1958072" cy="2069013"/>
          </a:xfrm>
          <a:solidFill>
            <a:schemeClr val="accent2"/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1448437" y="4846703"/>
            <a:ext cx="607470" cy="653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328765" y="3038926"/>
            <a:ext cx="1023591" cy="11012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463477" y="2691156"/>
            <a:ext cx="646477" cy="6955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2678119" y="3248349"/>
            <a:ext cx="323240" cy="3477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327504" y="4685339"/>
            <a:ext cx="364350" cy="3920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8570" y="35048"/>
            <a:ext cx="2693359" cy="2897778"/>
          </a:xfrm>
          <a:solidFill>
            <a:schemeClr val="accent1"/>
          </a:solidFill>
        </p:spPr>
        <p:txBody>
          <a:bodyPr/>
          <a:lstStyle>
            <a:lvl1pPr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759017" y="35048"/>
            <a:ext cx="2693359" cy="2897778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5489460" y="35048"/>
            <a:ext cx="2693359" cy="2897778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8220870" y="35048"/>
            <a:ext cx="2693359" cy="28977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0950353" y="35048"/>
            <a:ext cx="2693359" cy="2897778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26885" y="5335667"/>
            <a:ext cx="2693359" cy="2897778"/>
          </a:xfrm>
          <a:solidFill>
            <a:schemeClr val="accent5"/>
          </a:solidFill>
        </p:spPr>
        <p:txBody>
          <a:bodyPr/>
          <a:lstStyle>
            <a:lvl1pPr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2757331" y="5335667"/>
            <a:ext cx="2693359" cy="28977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5487776" y="5335667"/>
            <a:ext cx="2693359" cy="2897778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8219187" y="5335667"/>
            <a:ext cx="2693359" cy="2897778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0948670" y="5335667"/>
            <a:ext cx="2693359" cy="2897778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036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542950" y="3184223"/>
            <a:ext cx="12585512" cy="1087397"/>
          </a:xfrm>
        </p:spPr>
        <p:txBody>
          <a:bodyPr anchor="b">
            <a:normAutofit/>
          </a:bodyPr>
          <a:lstStyle>
            <a:lvl1pPr algn="ctr">
              <a:defRPr sz="42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627801" y="4283868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42950" y="4342368"/>
            <a:ext cx="12585512" cy="752973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953550" y="4220413"/>
            <a:ext cx="566884" cy="6099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3" y="1"/>
            <a:ext cx="3848136" cy="4140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4140200"/>
            <a:ext cx="6839945" cy="41402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3830666" y="1"/>
            <a:ext cx="5326420" cy="41402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9157088" y="1"/>
            <a:ext cx="4523992" cy="41402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6839947" y="4140200"/>
            <a:ext cx="3071363" cy="414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9911311" y="4140200"/>
            <a:ext cx="3762648" cy="41402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60265" y="604522"/>
            <a:ext cx="3501758" cy="1261283"/>
          </a:xfrm>
        </p:spPr>
        <p:txBody>
          <a:bodyPr anchor="b">
            <a:normAutofit/>
          </a:bodyPr>
          <a:lstStyle>
            <a:lvl1pPr algn="ctr">
              <a:defRPr sz="23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265" y="2054668"/>
            <a:ext cx="3501758" cy="1795725"/>
          </a:xfrm>
        </p:spPr>
        <p:txBody>
          <a:bodyPr anchor="t">
            <a:noAutofit/>
          </a:bodyPr>
          <a:lstStyle>
            <a:lvl1pPr algn="ctr">
              <a:defRPr sz="13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948286" y="4314087"/>
            <a:ext cx="2855277" cy="3767530"/>
          </a:xfrm>
        </p:spPr>
        <p:txBody>
          <a:bodyPr anchor="ctr">
            <a:noAutofit/>
          </a:bodyPr>
          <a:lstStyle>
            <a:lvl1pPr algn="l">
              <a:defRPr sz="13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2" y="1937647"/>
            <a:ext cx="13681075" cy="4324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06749" y="6566100"/>
            <a:ext cx="12120349" cy="957825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14490" y="6450171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" y="5350866"/>
            <a:ext cx="13681075" cy="922965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30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" y="4801756"/>
            <a:ext cx="13681075" cy="34786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34" y="3583266"/>
            <a:ext cx="755027" cy="121849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63" y="3587679"/>
            <a:ext cx="734508" cy="121407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50" y="3349280"/>
            <a:ext cx="902745" cy="145247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67" y="2982845"/>
            <a:ext cx="794005" cy="181891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80" y="2921043"/>
            <a:ext cx="878126" cy="188071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349" y="2642906"/>
            <a:ext cx="876072" cy="2158851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80175" y="2349072"/>
            <a:ext cx="3283741" cy="579620"/>
          </a:xfrm>
        </p:spPr>
        <p:txBody>
          <a:bodyPr anchor="ctr">
            <a:noAutofit/>
          </a:bodyPr>
          <a:lstStyle>
            <a:lvl1pPr algn="ctr">
              <a:defRPr sz="1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411346" y="1659961"/>
            <a:ext cx="3283741" cy="579620"/>
          </a:xfrm>
        </p:spPr>
        <p:txBody>
          <a:bodyPr anchor="ctr">
            <a:noAutofit/>
          </a:bodyPr>
          <a:lstStyle>
            <a:lvl1pPr algn="ctr">
              <a:defRPr sz="1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696369" y="1220940"/>
            <a:ext cx="3283741" cy="579620"/>
          </a:xfrm>
        </p:spPr>
        <p:txBody>
          <a:bodyPr anchor="ctr">
            <a:noAutofit/>
          </a:bodyPr>
          <a:lstStyle>
            <a:lvl1pPr algn="ctr">
              <a:defRPr sz="1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98893" y="1920833"/>
            <a:ext cx="3283741" cy="579620"/>
          </a:xfrm>
        </p:spPr>
        <p:txBody>
          <a:bodyPr anchor="ctr">
            <a:noAutofit/>
          </a:bodyPr>
          <a:lstStyle>
            <a:lvl1pPr algn="ctr">
              <a:defRPr sz="1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284171" y="970849"/>
            <a:ext cx="3283741" cy="579620"/>
          </a:xfrm>
        </p:spPr>
        <p:txBody>
          <a:bodyPr anchor="ctr">
            <a:noAutofit/>
          </a:bodyPr>
          <a:lstStyle>
            <a:lvl1pPr algn="ctr">
              <a:defRPr sz="1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499511" y="521047"/>
            <a:ext cx="3283741" cy="579620"/>
          </a:xfrm>
        </p:spPr>
        <p:txBody>
          <a:bodyPr anchor="ctr">
            <a:noAutofit/>
          </a:bodyPr>
          <a:lstStyle>
            <a:lvl1pPr algn="ctr">
              <a:defRPr sz="1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2422042" y="2928693"/>
            <a:ext cx="0" cy="541190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4058985" y="2348307"/>
            <a:ext cx="0" cy="1113854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5913191" y="1647318"/>
            <a:ext cx="0" cy="1528506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7532928" y="2534248"/>
            <a:ext cx="0" cy="269702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9338238" y="1820771"/>
            <a:ext cx="0" cy="983177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1152741" y="1114399"/>
            <a:ext cx="0" cy="1419848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542950" y="5088569"/>
            <a:ext cx="12585512" cy="1087397"/>
          </a:xfrm>
        </p:spPr>
        <p:txBody>
          <a:bodyPr anchor="b">
            <a:normAutofit/>
          </a:bodyPr>
          <a:lstStyle>
            <a:lvl1pPr algn="ctr">
              <a:defRPr sz="42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5627801" y="6188214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321887" y="6425710"/>
            <a:ext cx="13037305" cy="1343557"/>
          </a:xfrm>
        </p:spPr>
        <p:txBody>
          <a:bodyPr>
            <a:noAutofit/>
          </a:bodyPr>
          <a:lstStyle>
            <a:lvl1pPr algn="ctr">
              <a:defRPr sz="13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5995791" y="45007"/>
            <a:ext cx="7685288" cy="5411529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43" y="569854"/>
            <a:ext cx="1439326" cy="488668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180" y="1228818"/>
            <a:ext cx="1332136" cy="422771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2" y="5456539"/>
            <a:ext cx="13681075" cy="28238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542950" y="5599705"/>
            <a:ext cx="12585512" cy="1087397"/>
          </a:xfrm>
        </p:spPr>
        <p:txBody>
          <a:bodyPr anchor="b">
            <a:normAutofit/>
          </a:bodyPr>
          <a:lstStyle>
            <a:lvl1pPr algn="ctr">
              <a:defRPr sz="42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627801" y="6699349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717262" y="479810"/>
            <a:ext cx="4529658" cy="992267"/>
          </a:xfrm>
        </p:spPr>
        <p:txBody>
          <a:bodyPr>
            <a:noAutofit/>
          </a:bodyPr>
          <a:lstStyle>
            <a:lvl1pPr algn="l">
              <a:defRPr sz="42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42616" y="479810"/>
            <a:ext cx="4249234" cy="992267"/>
          </a:xfrm>
        </p:spPr>
        <p:txBody>
          <a:bodyPr>
            <a:noAutofit/>
          </a:bodyPr>
          <a:lstStyle>
            <a:lvl1pPr algn="r">
              <a:defRPr sz="42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21887" y="6868467"/>
            <a:ext cx="13037305" cy="1205620"/>
          </a:xfrm>
        </p:spPr>
        <p:txBody>
          <a:bodyPr>
            <a:noAutofit/>
          </a:bodyPr>
          <a:lstStyle>
            <a:lvl1pPr algn="ctr">
              <a:defRPr sz="13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816505" y="2330783"/>
            <a:ext cx="3948079" cy="791796"/>
          </a:xfrm>
        </p:spPr>
        <p:txBody>
          <a:bodyPr anchor="ctr">
            <a:noAutofit/>
          </a:bodyPr>
          <a:lstStyle>
            <a:lvl1pPr algn="l">
              <a:defRPr sz="11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400769" y="2561937"/>
            <a:ext cx="306239" cy="3294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816505" y="3256404"/>
            <a:ext cx="3948079" cy="791796"/>
          </a:xfrm>
        </p:spPr>
        <p:txBody>
          <a:bodyPr anchor="ctr">
            <a:noAutofit/>
          </a:bodyPr>
          <a:lstStyle>
            <a:lvl1pPr algn="l">
              <a:defRPr sz="11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405293" y="3487558"/>
            <a:ext cx="306239" cy="3294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816505" y="4182024"/>
            <a:ext cx="3948079" cy="791796"/>
          </a:xfrm>
        </p:spPr>
        <p:txBody>
          <a:bodyPr anchor="ctr">
            <a:noAutofit/>
          </a:bodyPr>
          <a:lstStyle>
            <a:lvl1pPr algn="l">
              <a:defRPr sz="11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400769" y="4413178"/>
            <a:ext cx="306239" cy="3294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9395567" y="2333323"/>
            <a:ext cx="3948079" cy="791796"/>
          </a:xfrm>
        </p:spPr>
        <p:txBody>
          <a:bodyPr anchor="ctr">
            <a:noAutofit/>
          </a:bodyPr>
          <a:lstStyle>
            <a:lvl1pPr algn="l">
              <a:defRPr sz="11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8979831" y="2564478"/>
            <a:ext cx="306239" cy="329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9395567" y="3258945"/>
            <a:ext cx="3948079" cy="791796"/>
          </a:xfrm>
        </p:spPr>
        <p:txBody>
          <a:bodyPr anchor="ctr">
            <a:noAutofit/>
          </a:bodyPr>
          <a:lstStyle>
            <a:lvl1pPr algn="l">
              <a:defRPr sz="11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8979831" y="3490099"/>
            <a:ext cx="306239" cy="329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9395567" y="4184566"/>
            <a:ext cx="3948079" cy="791796"/>
          </a:xfrm>
        </p:spPr>
        <p:txBody>
          <a:bodyPr anchor="ctr">
            <a:noAutofit/>
          </a:bodyPr>
          <a:lstStyle>
            <a:lvl1pPr algn="l">
              <a:defRPr sz="11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8979831" y="4415719"/>
            <a:ext cx="306239" cy="329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393811" y="1480189"/>
            <a:ext cx="2424291" cy="57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8270964" y="1480189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2" y="0"/>
            <a:ext cx="13681075" cy="5012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767" y="372673"/>
            <a:ext cx="5919118" cy="515892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248" y="1147331"/>
            <a:ext cx="2866011" cy="43842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18" y="2178500"/>
            <a:ext cx="1529950" cy="3353103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539922" y="2605322"/>
            <a:ext cx="1279150" cy="2499454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107233" y="590029"/>
            <a:ext cx="5488328" cy="326501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9918650" y="1548741"/>
            <a:ext cx="2479907" cy="356956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542950" y="5450739"/>
            <a:ext cx="12585512" cy="1087397"/>
          </a:xfrm>
        </p:spPr>
        <p:txBody>
          <a:bodyPr anchor="b">
            <a:normAutofit/>
          </a:bodyPr>
          <a:lstStyle>
            <a:lvl1pPr algn="ctr">
              <a:defRPr sz="42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627801" y="6550383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321887" y="6787877"/>
            <a:ext cx="13037305" cy="1215050"/>
          </a:xfrm>
        </p:spPr>
        <p:txBody>
          <a:bodyPr>
            <a:noAutofit/>
          </a:bodyPr>
          <a:lstStyle>
            <a:lvl1pPr algn="ctr">
              <a:defRPr sz="13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2" y="5111358"/>
            <a:ext cx="13681075" cy="3169042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2298804" y="198787"/>
            <a:ext cx="10735703" cy="968463"/>
          </a:xfrm>
          <a:prstGeom prst="rect">
            <a:avLst/>
          </a:prstGeom>
        </p:spPr>
        <p:txBody>
          <a:bodyPr vert="horz" lIns="103621" tIns="51811" rIns="103621" bIns="51811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00806" y="2620672"/>
            <a:ext cx="6385055" cy="386418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600977" y="2228371"/>
            <a:ext cx="6385055" cy="392118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00977" y="2569375"/>
            <a:ext cx="6385055" cy="5111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737393" y="2340094"/>
            <a:ext cx="406192" cy="115006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6702004" y="2320927"/>
            <a:ext cx="149648" cy="153341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1423371" y="3782755"/>
            <a:ext cx="10285734" cy="7199024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7386629" y="5307937"/>
            <a:ext cx="2424291" cy="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8929" y="5405199"/>
            <a:ext cx="5831245" cy="1812040"/>
          </a:xfrm>
        </p:spPr>
        <p:txBody>
          <a:bodyPr anchor="t">
            <a:noAutofit/>
          </a:bodyPr>
          <a:lstStyle>
            <a:lvl1pPr algn="l">
              <a:defRPr sz="13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7802366" y="2243112"/>
            <a:ext cx="5328812" cy="791796"/>
          </a:xfrm>
        </p:spPr>
        <p:txBody>
          <a:bodyPr anchor="ctr">
            <a:noAutofit/>
          </a:bodyPr>
          <a:lstStyle>
            <a:lvl1pPr algn="l">
              <a:defRPr sz="11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7386631" y="2474265"/>
            <a:ext cx="306239" cy="329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7802366" y="3168733"/>
            <a:ext cx="5328812" cy="791796"/>
          </a:xfrm>
        </p:spPr>
        <p:txBody>
          <a:bodyPr anchor="ctr">
            <a:noAutofit/>
          </a:bodyPr>
          <a:lstStyle>
            <a:lvl1pPr algn="l">
              <a:defRPr sz="11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386631" y="3399887"/>
            <a:ext cx="306239" cy="329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7802366" y="4094353"/>
            <a:ext cx="5328812" cy="791796"/>
          </a:xfrm>
        </p:spPr>
        <p:txBody>
          <a:bodyPr anchor="ctr">
            <a:noAutofit/>
          </a:bodyPr>
          <a:lstStyle>
            <a:lvl1pPr algn="l">
              <a:defRPr sz="11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7386631" y="4325506"/>
            <a:ext cx="306239" cy="329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745524" y="1093489"/>
            <a:ext cx="430985" cy="4636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35457" y="3"/>
            <a:ext cx="1023591" cy="822571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765272" y="822571"/>
            <a:ext cx="592603" cy="6375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355348" y="180017"/>
            <a:ext cx="742801" cy="79917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861616" y="7617825"/>
            <a:ext cx="4332340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2368244" y="7365464"/>
            <a:ext cx="324963" cy="3496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2831738" y="7378524"/>
            <a:ext cx="808097" cy="869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2187050" y="7811320"/>
            <a:ext cx="538729" cy="469084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31738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1567760" y="0"/>
            <a:ext cx="13681075" cy="82804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203988" y="0"/>
            <a:ext cx="6439348" cy="82804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8960664" y="0"/>
            <a:ext cx="6439348" cy="82804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3509811" y="0"/>
            <a:ext cx="10410327" cy="82804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9698731" y="0"/>
            <a:ext cx="10410327" cy="82804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7104795" y="0"/>
            <a:ext cx="4004913" cy="82804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4952700" y="0"/>
            <a:ext cx="3477580" cy="82804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18224" y="3264699"/>
            <a:ext cx="5413027" cy="2666262"/>
          </a:xfrm>
          <a:prstGeom prst="rect">
            <a:avLst/>
          </a:prstGeom>
        </p:spPr>
        <p:txBody>
          <a:bodyPr vert="horz" lIns="103621" tIns="51811" rIns="103621" bIns="51811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24334" y="6171691"/>
            <a:ext cx="5406917" cy="1679357"/>
          </a:xfrm>
        </p:spPr>
        <p:txBody>
          <a:bodyPr>
            <a:noAutofit/>
          </a:bodyPr>
          <a:lstStyle>
            <a:lvl1pPr algn="l">
              <a:defRPr sz="13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7909524" y="2706648"/>
            <a:ext cx="8612010" cy="30072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8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494921" y="6025648"/>
            <a:ext cx="2424023" cy="57956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13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" y="-2556"/>
            <a:ext cx="13681075" cy="82804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2" y="6893036"/>
            <a:ext cx="6839945" cy="942275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03621" tIns="51811" rIns="103621" bIns="51811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" y="-2556"/>
            <a:ext cx="13681075" cy="82804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" y="-2556"/>
            <a:ext cx="13681075" cy="82804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2" y="5456010"/>
            <a:ext cx="13681075" cy="148375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03621" tIns="51811" rIns="103621" bIns="51811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341464" y="5549845"/>
            <a:ext cx="12998150" cy="124972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" y="-2556"/>
            <a:ext cx="13681075" cy="82804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2" y="818187"/>
            <a:ext cx="13681075" cy="1249727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341464" y="818188"/>
            <a:ext cx="12998150" cy="124972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5224347" y="1937644"/>
            <a:ext cx="8456732" cy="37675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369069" y="1242106"/>
            <a:ext cx="10720760" cy="405733"/>
          </a:xfrm>
        </p:spPr>
        <p:txBody>
          <a:bodyPr vert="horz" lIns="103621" tIns="51811" rIns="103621" bIns="51811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422941" y="1126177"/>
            <a:ext cx="2424291" cy="57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749" y="6168873"/>
            <a:ext cx="12120349" cy="1232000"/>
          </a:xfrm>
        </p:spPr>
        <p:txBody>
          <a:bodyPr anchor="t">
            <a:normAutofit/>
          </a:bodyPr>
          <a:lstStyle>
            <a:lvl1pPr algn="l">
              <a:defRPr sz="1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914490" y="6052946"/>
            <a:ext cx="2424291" cy="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" y="1937644"/>
            <a:ext cx="5224341" cy="37675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6746" y="2227454"/>
            <a:ext cx="4040485" cy="3245872"/>
          </a:xfrm>
        </p:spPr>
        <p:txBody>
          <a:bodyPr anchor="b">
            <a:normAutofit/>
          </a:bodyPr>
          <a:lstStyle>
            <a:lvl1pPr algn="r">
              <a:defRPr sz="23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42949" y="2278207"/>
            <a:ext cx="12589123" cy="3516614"/>
          </a:xfrm>
          <a:prstGeom prst="rect">
            <a:avLst/>
          </a:prstGeom>
        </p:spPr>
        <p:txBody>
          <a:bodyPr vert="horz" lIns="103621" tIns="51811" rIns="103621" bIns="51811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2" y="4800713"/>
            <a:ext cx="13681075" cy="3479691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31" tIns="29016" rIns="58031" bIns="290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861616" y="7617825"/>
            <a:ext cx="4332340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2368244" y="7365464"/>
            <a:ext cx="324963" cy="3496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2831738" y="7378524"/>
            <a:ext cx="808097" cy="869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2187050" y="7811320"/>
            <a:ext cx="538729" cy="469084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31738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2" y="6"/>
            <a:ext cx="13681075" cy="900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298804" y="198787"/>
            <a:ext cx="10735703" cy="968463"/>
          </a:xfrm>
          <a:prstGeom prst="rect">
            <a:avLst/>
          </a:prstGeom>
        </p:spPr>
        <p:txBody>
          <a:bodyPr vert="horz" lIns="103621" tIns="51811" rIns="103621" bIns="51811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4054" y="1932095"/>
            <a:ext cx="12312968" cy="5464682"/>
          </a:xfrm>
          <a:prstGeom prst="rect">
            <a:avLst/>
          </a:prstGeom>
        </p:spPr>
        <p:txBody>
          <a:bodyPr vert="horz" lIns="103621" tIns="51811" rIns="103621" bIns="5181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861616" y="7617825"/>
            <a:ext cx="4332340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1745524" y="1093489"/>
            <a:ext cx="430985" cy="4636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35457" y="3"/>
            <a:ext cx="1023591" cy="822571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65272" y="822571"/>
            <a:ext cx="592603" cy="6375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355348" y="180017"/>
            <a:ext cx="742801" cy="79917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2368244" y="7365464"/>
            <a:ext cx="324963" cy="3496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831738" y="7378524"/>
            <a:ext cx="808097" cy="869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187050" y="7811320"/>
            <a:ext cx="538729" cy="469084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31738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  <p:sldLayoutId id="2147483775" r:id="rId4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  <p:bldP spid="6" grpId="0"/>
    </p:bldLst>
  </p:timing>
  <p:hf hdr="0" dt="0"/>
  <p:txStyles>
    <p:titleStyle>
      <a:lvl1pPr algn="l" defTabSz="1036206" rtl="0" eaLnBrk="1" latinLnBrk="0" hangingPunct="1">
        <a:spcBef>
          <a:spcPct val="0"/>
        </a:spcBef>
        <a:buNone/>
        <a:defRPr kumimoji="1" sz="38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036206" rtl="0" eaLnBrk="1" latinLnBrk="0" hangingPunct="1">
        <a:lnSpc>
          <a:spcPct val="120000"/>
        </a:lnSpc>
        <a:spcBef>
          <a:spcPts val="762"/>
        </a:spcBef>
        <a:buFont typeface="Arial" panose="020B0604020202020204" pitchFamily="34" charset="0"/>
        <a:buNone/>
        <a:defRPr kumimoji="1"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41916" indent="-323813" algn="l" defTabSz="103620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95256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13359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31460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49563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67666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85768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03871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8103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06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4307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2410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0513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08615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26718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44820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84057" y="198787"/>
            <a:ext cx="12350453" cy="968463"/>
          </a:xfrm>
          <a:prstGeom prst="rect">
            <a:avLst/>
          </a:prstGeom>
        </p:spPr>
        <p:txBody>
          <a:bodyPr vert="horz" lIns="103621" tIns="51811" rIns="103621" bIns="51811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4054" y="1932095"/>
            <a:ext cx="12312968" cy="5464682"/>
          </a:xfrm>
          <a:prstGeom prst="rect">
            <a:avLst/>
          </a:prstGeom>
        </p:spPr>
        <p:txBody>
          <a:bodyPr vert="horz" lIns="103621" tIns="51811" rIns="103621" bIns="5181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861616" y="7617825"/>
            <a:ext cx="4332340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2368244" y="7365464"/>
            <a:ext cx="324963" cy="3496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2831738" y="7378524"/>
            <a:ext cx="808097" cy="869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2187050" y="7811320"/>
            <a:ext cx="538729" cy="469084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031" tIns="29016" rIns="58031" bIns="29016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2831738" y="7592815"/>
            <a:ext cx="808097" cy="440855"/>
          </a:xfrm>
          <a:prstGeom prst="rect">
            <a:avLst/>
          </a:prstGeom>
        </p:spPr>
        <p:txBody>
          <a:bodyPr vert="horz" lIns="103621" tIns="51811" rIns="103621" bIns="518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1" grpId="2" animBg="1"/>
      <p:bldP spid="11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/>
    </p:bldLst>
  </p:timing>
  <p:hf hdr="0" dt="0"/>
  <p:txStyles>
    <p:titleStyle>
      <a:lvl1pPr algn="l" defTabSz="1036206" rtl="0" eaLnBrk="1" latinLnBrk="0" hangingPunct="1">
        <a:spcBef>
          <a:spcPct val="0"/>
        </a:spcBef>
        <a:buNone/>
        <a:defRPr kumimoji="1" sz="38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36206" rtl="0" eaLnBrk="1" latinLnBrk="0" hangingPunct="1">
        <a:lnSpc>
          <a:spcPct val="120000"/>
        </a:lnSpc>
        <a:spcBef>
          <a:spcPts val="762"/>
        </a:spcBef>
        <a:buFont typeface="Arial" panose="020B0604020202020204" pitchFamily="34" charset="0"/>
        <a:buNone/>
        <a:defRPr kumimoji="1"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41916" indent="-323813" algn="l" defTabSz="103620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95256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13359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31460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49563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67666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85768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03871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8103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06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4307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2410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0513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08615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26718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44820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98998" y="198787"/>
            <a:ext cx="12298027" cy="968463"/>
          </a:xfrm>
          <a:prstGeom prst="rect">
            <a:avLst/>
          </a:prstGeom>
        </p:spPr>
        <p:txBody>
          <a:bodyPr vert="horz" lIns="103621" tIns="51811" rIns="103621" bIns="51811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4054" y="1932095"/>
            <a:ext cx="12312968" cy="5464682"/>
          </a:xfrm>
          <a:prstGeom prst="rect">
            <a:avLst/>
          </a:prstGeom>
        </p:spPr>
        <p:txBody>
          <a:bodyPr vert="horz" lIns="103621" tIns="51811" rIns="103621" bIns="5181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036206" rtl="0" eaLnBrk="1" latinLnBrk="0" hangingPunct="1">
        <a:spcBef>
          <a:spcPct val="0"/>
        </a:spcBef>
        <a:buNone/>
        <a:defRPr kumimoji="1" sz="38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36206" rtl="0" eaLnBrk="1" latinLnBrk="0" hangingPunct="1">
        <a:lnSpc>
          <a:spcPct val="120000"/>
        </a:lnSpc>
        <a:spcBef>
          <a:spcPts val="762"/>
        </a:spcBef>
        <a:buFont typeface="Arial" panose="020B0604020202020204" pitchFamily="34" charset="0"/>
        <a:buNone/>
        <a:defRPr kumimoji="1"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41916" indent="-323813" algn="l" defTabSz="103620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95256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13359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31460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49563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67666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85768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03871" indent="-259051" algn="l" defTabSz="103620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8103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06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4307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2410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0513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08615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26718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44820" algn="l" defTabSz="1036206" rtl="0" eaLnBrk="1" latinLnBrk="0" hangingPunct="1"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884219" y="-543697"/>
            <a:ext cx="17639607" cy="4741149"/>
          </a:xfrm>
        </p:spPr>
        <p:txBody>
          <a:bodyPr/>
          <a:lstStyle/>
          <a:p>
            <a:br>
              <a:rPr lang="fr-FR" sz="5400" dirty="0">
                <a:solidFill>
                  <a:schemeClr val="tx2"/>
                </a:solidFill>
              </a:rPr>
            </a:br>
            <a:br>
              <a:rPr lang="fr-FR" sz="5400" dirty="0">
                <a:solidFill>
                  <a:schemeClr val="tx2"/>
                </a:solidFill>
              </a:rPr>
            </a:br>
            <a:br>
              <a:rPr lang="fr-FR" sz="5400" dirty="0">
                <a:solidFill>
                  <a:schemeClr val="tx2"/>
                </a:solidFill>
              </a:rPr>
            </a:br>
            <a:br>
              <a:rPr lang="fr-FR" sz="5400" dirty="0">
                <a:solidFill>
                  <a:schemeClr val="tx2"/>
                </a:solidFill>
              </a:rPr>
            </a:br>
            <a:r>
              <a:rPr lang="fr-FR" sz="5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Réalisation d’une </a:t>
            </a:r>
            <a:br>
              <a:rPr lang="fr-FR" sz="5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5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gestion </a:t>
            </a:r>
            <a:br>
              <a:rPr lang="fr-FR" sz="5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5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bibliothèque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1116449" y="5178200"/>
            <a:ext cx="11636603" cy="695503"/>
          </a:xfrm>
        </p:spPr>
        <p:txBody>
          <a:bodyPr/>
          <a:lstStyle/>
          <a:p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2019-2020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0" y="6996724"/>
            <a:ext cx="14177469" cy="1415986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fr-FR" altLang="ja-JP" sz="2600" b="1" dirty="0">
                <a:solidFill>
                  <a:srgbClr val="FF0000"/>
                </a:solidFill>
              </a:rPr>
              <a:t> </a:t>
            </a:r>
            <a:r>
              <a:rPr lang="fr-FR" altLang="ja-JP" sz="2600" b="1" dirty="0">
                <a:solidFill>
                  <a:schemeClr val="accent2"/>
                </a:solidFill>
              </a:rPr>
              <a:t>Réalisé par :                                                                      </a:t>
            </a:r>
            <a:r>
              <a:rPr lang="fr-FR" altLang="ja-JP" sz="2600" b="1" dirty="0">
                <a:solidFill>
                  <a:schemeClr val="accent3"/>
                </a:solidFill>
              </a:rPr>
              <a:t>Encadré par </a:t>
            </a:r>
            <a:r>
              <a:rPr lang="fr-FR" altLang="ja-JP" sz="2600" b="1">
                <a:solidFill>
                  <a:schemeClr val="accent3"/>
                </a:solidFill>
              </a:rPr>
              <a:t>:                                                                                             </a:t>
            </a:r>
            <a:r>
              <a:rPr lang="fr-FR" altLang="ja-JP" sz="2600" b="1">
                <a:solidFill>
                  <a:schemeClr val="accent4"/>
                </a:solidFill>
              </a:rPr>
              <a:t>Juré </a:t>
            </a:r>
            <a:r>
              <a:rPr lang="fr-FR" altLang="ja-JP" sz="2600" b="1" dirty="0">
                <a:solidFill>
                  <a:schemeClr val="accent4"/>
                </a:solidFill>
              </a:rPr>
              <a:t>par :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endParaRPr lang="fr-FR" altLang="ja-JP" sz="2600" b="1" dirty="0">
              <a:solidFill>
                <a:schemeClr val="accent4"/>
              </a:solidFill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fr-FR" altLang="ja-JP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 marL="1321956" lvl="2" indent="-285750" algn="l">
              <a:defRPr/>
            </a:pP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Rehab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Aakar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                                                   </a:t>
            </a:r>
            <a:r>
              <a:rPr lang="fr-FR" sz="2000" b="1" dirty="0">
                <a:latin typeface="Georgia" pitchFamily="18" charset="0"/>
              </a:rPr>
              <a:t>                                         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Prof.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Hanoune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Mostafa                                                                                                                      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Prof.Hanoun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Mostafa</a:t>
            </a:r>
          </a:p>
          <a:p>
            <a:pPr marL="1321956" lvl="2" indent="-285750" algn="l">
              <a:defRPr/>
            </a:pP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Safaa Brouk                                                                                                     Prof.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BenTaib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Mohessin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                                                                                                                     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Prof.BenTaib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Mohessin</a:t>
            </a:r>
            <a:endParaRPr lang="fr-FR" altLang="ja-JP" sz="1900" b="1" dirty="0">
              <a:solidFill>
                <a:schemeClr val="tx2">
                  <a:lumMod val="75000"/>
                </a:schemeClr>
              </a:solidFill>
              <a:latin typeface="Route 159 UltraLight" pitchFamily="50" charset="0"/>
              <a:ea typeface="+mj-ea"/>
              <a:cs typeface="+mj-cs"/>
            </a:endParaRPr>
          </a:p>
          <a:p>
            <a:pPr marL="1321956" lvl="2" indent="-285750" algn="l">
              <a:defRPr/>
            </a:pP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Rabab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Aakar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Prof.</a:t>
            </a:r>
            <a:r>
              <a:rPr lang="fr-FR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Ettaoufik</a:t>
            </a:r>
            <a:r>
              <a:rPr lang="fr-FR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Abdelaziz</a:t>
            </a:r>
          </a:p>
        </p:txBody>
      </p:sp>
      <p:sp>
        <p:nvSpPr>
          <p:cNvPr id="7" name="Sous-titre 3"/>
          <p:cNvSpPr txBox="1">
            <a:spLocks/>
          </p:cNvSpPr>
          <p:nvPr/>
        </p:nvSpPr>
        <p:spPr>
          <a:xfrm>
            <a:off x="10098062" y="6850560"/>
            <a:ext cx="3583013" cy="1217202"/>
          </a:xfrm>
          <a:prstGeom prst="rect">
            <a:avLst/>
          </a:prstGeom>
        </p:spPr>
        <p:txBody>
          <a:bodyPr vert="horz" lIns="103621" tIns="51811" rIns="103621" bIns="51811" rtlCol="0">
            <a:normAutofit/>
          </a:bodyPr>
          <a:lstStyle/>
          <a:p>
            <a:r>
              <a:rPr kumimoji="1" lang="fr-FR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lang="fr-FR" altLang="ja-JP" sz="1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altLang="ja-JP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Image 7" descr="unnam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1272568" y="355886"/>
            <a:ext cx="1812174" cy="6982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949008-6B46-439B-A3F9-AD1B0AA272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92" y="412659"/>
            <a:ext cx="950108" cy="7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29677"/>
      </p:ext>
    </p:extLst>
  </p:cSld>
  <p:clrMapOvr>
    <a:masterClrMapping/>
  </p:clrMapOvr>
  <p:transition>
    <p:wheel spokes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463" y="264622"/>
            <a:ext cx="13681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800" b="1" dirty="0">
                <a:solidFill>
                  <a:srgbClr val="6699FF"/>
                </a:solidFill>
                <a:latin typeface="+mj-lt"/>
              </a:rPr>
              <a:t> Diagramme de cas d'utilisation : &lt;Visiteur/Utilisateur&gt;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02" y="787842"/>
            <a:ext cx="11679196" cy="828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322" y="-140835"/>
            <a:ext cx="13681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800" b="1" dirty="0">
                <a:solidFill>
                  <a:srgbClr val="6699FF"/>
                </a:solidFill>
                <a:latin typeface="+mj-lt"/>
              </a:rPr>
              <a:t> Diagramme de cas d'utilisation : &lt;Bibliothécaire&gt;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65" y="382385"/>
            <a:ext cx="10556387" cy="81473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" y="381000"/>
            <a:ext cx="13681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800" b="1" dirty="0">
                <a:solidFill>
                  <a:srgbClr val="6699FF"/>
                </a:solidFill>
                <a:latin typeface="+mj-lt"/>
              </a:rPr>
              <a:t> Diagramme de cas d'utilisation : &lt;Administrateur&gt;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48" y="904220"/>
            <a:ext cx="10997180" cy="77483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13283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800" b="1" dirty="0">
                <a:solidFill>
                  <a:srgbClr val="6699FF"/>
                </a:solidFill>
                <a:latin typeface="+mj-lt"/>
              </a:rPr>
              <a:t> Scénario de cas d'utilisation &lt;&lt;Inscription&gt;&gt;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18" y="523220"/>
            <a:ext cx="8922647" cy="82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2880" y="133004"/>
            <a:ext cx="1310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800" b="1" dirty="0">
                <a:solidFill>
                  <a:srgbClr val="6699FF"/>
                </a:solidFill>
                <a:latin typeface="+mj-lt"/>
              </a:rPr>
              <a:t> Scénario de cas d'utilisation &lt;&lt;Authentification&gt;&gt;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91" y="895378"/>
            <a:ext cx="11944350" cy="76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9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70513" y="1917165"/>
            <a:ext cx="6666807" cy="2223035"/>
          </a:xfrm>
        </p:spPr>
        <p:txBody>
          <a:bodyPr/>
          <a:lstStyle/>
          <a:p>
            <a:pPr algn="l"/>
            <a:r>
              <a:rPr lang="fr-FR" sz="3200" b="1" dirty="0">
                <a:solidFill>
                  <a:schemeClr val="tx1"/>
                </a:solidFill>
              </a:rPr>
              <a:t> 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Gérer réservation</a:t>
            </a:r>
            <a:br>
              <a:rPr lang="fr-FR" sz="3200" b="1" dirty="0">
                <a:solidFill>
                  <a:schemeClr val="tx1"/>
                </a:solidFill>
              </a:rPr>
            </a:br>
            <a:r>
              <a:rPr lang="fr-FR" sz="3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8013874" y="3455766"/>
            <a:ext cx="5210635" cy="2097135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Effectuer une réservation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Consulter la liste des  réservations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Vérifier une réservation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Annuler une réservation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15</a:t>
            </a:fld>
            <a:endParaRPr lang="ja-JP" alt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CD2F4A-1C69-40FD-8F3A-FE30E457E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6" y="234778"/>
            <a:ext cx="4800719" cy="46446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030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2880" y="133004"/>
            <a:ext cx="1310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3"/>
                </a:solidFill>
                <a:latin typeface="+mj-lt"/>
              </a:rPr>
              <a:t> Scénario de cas d'utilisation &lt;Effectuer réservation&gt;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46" y="656224"/>
            <a:ext cx="9764841" cy="82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04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2878" y="748146"/>
            <a:ext cx="1310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3"/>
                </a:solidFill>
                <a:latin typeface="+mj-lt"/>
              </a:rPr>
              <a:t>Scénario de cas d'utilisation &lt;Consulter la liste des réservations&gt;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0" y="2011362"/>
            <a:ext cx="94011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4218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90108" y="631767"/>
            <a:ext cx="1310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3"/>
                </a:solidFill>
                <a:latin typeface="+mj-lt"/>
              </a:rPr>
              <a:t>Scénario de cas d'utilisation &lt;Vérifier réservation&gt;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0" y="1439862"/>
            <a:ext cx="91725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2880" y="299258"/>
            <a:ext cx="1310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3"/>
                </a:solidFill>
                <a:latin typeface="+mj-lt"/>
              </a:rPr>
              <a:t>Scénario de cas d'utilisation &lt;Annuler réservation&gt;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82" y="822478"/>
            <a:ext cx="10658475" cy="82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Réalisation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Analyse et conception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5"/>
          </p:nvPr>
        </p:nvSpPr>
        <p:spPr>
          <a:xfrm>
            <a:off x="4330700" y="970849"/>
            <a:ext cx="3237213" cy="579620"/>
          </a:xfrm>
        </p:spPr>
        <p:txBody>
          <a:bodyPr/>
          <a:lstStyle/>
          <a:p>
            <a:r>
              <a:rPr lang="fr-FR" dirty="0"/>
              <a:t>Contexte générale 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6"/>
          </p:nvPr>
        </p:nvSpPr>
        <p:spPr>
          <a:xfrm>
            <a:off x="9118601" y="521047"/>
            <a:ext cx="4318000" cy="579620"/>
          </a:xfrm>
        </p:spPr>
        <p:txBody>
          <a:bodyPr/>
          <a:lstStyle/>
          <a:p>
            <a:r>
              <a:rPr lang="fr-FR" dirty="0"/>
              <a:t>Conclusion et perspective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47781" y="4692551"/>
            <a:ext cx="12585512" cy="1087397"/>
          </a:xfrm>
        </p:spPr>
        <p:txBody>
          <a:bodyPr/>
          <a:lstStyle/>
          <a:p>
            <a:r>
              <a:rPr lang="fr-FR" dirty="0"/>
              <a:t>Application de gestion de bibliothèque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5" name="Espace réservé du texte 4"/>
          <p:cNvSpPr txBox="1">
            <a:spLocks/>
          </p:cNvSpPr>
          <p:nvPr/>
        </p:nvSpPr>
        <p:spPr>
          <a:xfrm>
            <a:off x="2428786" y="492042"/>
            <a:ext cx="10720760" cy="405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036206" rtl="0" eaLnBrk="1" latinLnBrk="0" hangingPunct="1">
              <a:lnSpc>
                <a:spcPct val="120000"/>
              </a:lnSpc>
              <a:spcBef>
                <a:spcPts val="762"/>
              </a:spcBef>
              <a:buFont typeface="Arial" panose="020B0604020202020204" pitchFamily="34" charset="0"/>
              <a:buNone/>
              <a:defRPr kumimoji="1"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41916" indent="-323813" algn="l" defTabSz="103620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256" indent="-259051" algn="l" defTabSz="103620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359" indent="-259051" algn="l" defTabSz="103620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460" indent="-259051" algn="l" defTabSz="103620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563" indent="-259051" algn="l" defTabSz="103620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666" indent="-259051" algn="l" defTabSz="103620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768" indent="-259051" algn="l" defTabSz="103620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3871" indent="-259051" algn="l" defTabSz="103620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b="1" dirty="0">
                <a:solidFill>
                  <a:srgbClr val="CB5B4F"/>
                </a:solidFill>
              </a:rPr>
              <a:t>Digramme de classe générale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46D32A-7B4E-4E2B-B6A1-58EFE09120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59" y="897775"/>
            <a:ext cx="9973710" cy="73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4497" y="1712549"/>
            <a:ext cx="5880583" cy="1407583"/>
          </a:xfrm>
        </p:spPr>
        <p:txBody>
          <a:bodyPr/>
          <a:lstStyle/>
          <a:p>
            <a:r>
              <a:rPr lang="fr-FR" sz="5400" b="1" dirty="0">
                <a:solidFill>
                  <a:schemeClr val="accent6"/>
                </a:solidFill>
              </a:rPr>
              <a:t>Réalisation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6515101" y="3455766"/>
            <a:ext cx="7739742" cy="2481263"/>
          </a:xfrm>
        </p:spPr>
        <p:txBody>
          <a:bodyPr>
            <a:normAutofit/>
          </a:bodyPr>
          <a:lstStyle/>
          <a:p>
            <a:r>
              <a:rPr lang="fr-FR" altLang="fr-F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Les langages de développement</a:t>
            </a:r>
          </a:p>
          <a:p>
            <a:r>
              <a:rPr lang="fr-FR" altLang="fr-F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Les outils de développement</a:t>
            </a:r>
          </a:p>
          <a:p>
            <a:r>
              <a:rPr lang="fr-FR" altLang="fr-F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Démonstration</a:t>
            </a:r>
          </a:p>
          <a:p>
            <a:endParaRPr lang="fr-FR" altLang="fr-F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Les langages du développement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2"/>
          </p:nvPr>
        </p:nvSpPr>
        <p:spPr>
          <a:xfrm>
            <a:off x="3711569" y="3938204"/>
            <a:ext cx="6203117" cy="1164474"/>
          </a:xfrm>
        </p:spPr>
        <p:txBody>
          <a:bodyPr>
            <a:normAutofit/>
          </a:bodyPr>
          <a:lstStyle/>
          <a:p>
            <a:r>
              <a:rPr lang="fr-FR" sz="2800" b="1" dirty="0"/>
              <a:t>Front-end</a:t>
            </a:r>
            <a:endParaRPr lang="fr-FR" sz="3200" b="1" dirty="0"/>
          </a:p>
        </p:txBody>
      </p:sp>
      <p:pic>
        <p:nvPicPr>
          <p:cNvPr id="15" name="Image 14" descr="C:\Users\safaa brouk\Desktop\ae4e14e23b6d07d0d46018cbe9a2ba5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710" y="2459959"/>
            <a:ext cx="1028233" cy="103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User\Desktop\html5-logo-1-512x5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8018" y="4715510"/>
            <a:ext cx="1267142" cy="1237443"/>
          </a:xfrm>
          <a:prstGeom prst="rect">
            <a:avLst/>
          </a:prstGeom>
          <a:noFill/>
        </p:spPr>
      </p:pic>
      <p:pic>
        <p:nvPicPr>
          <p:cNvPr id="2051" name="Picture 3" descr="C:\Users\User\Desktop\logo-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67698" y="2357120"/>
            <a:ext cx="1742440" cy="1742440"/>
          </a:xfrm>
          <a:prstGeom prst="rect">
            <a:avLst/>
          </a:prstGeom>
          <a:noFill/>
        </p:spPr>
      </p:pic>
      <p:pic>
        <p:nvPicPr>
          <p:cNvPr id="2052" name="Picture 4" descr="C:\Users\User\Desktop\j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71258" y="2692400"/>
            <a:ext cx="1069022" cy="1069022"/>
          </a:xfrm>
          <a:prstGeom prst="rect">
            <a:avLst/>
          </a:prstGeom>
          <a:noFill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AFBD48-5DA9-4E69-9C6C-A6AF3DE60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203" y="4517263"/>
            <a:ext cx="1199644" cy="5608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943" y="4571209"/>
            <a:ext cx="1195099" cy="119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443BD-2060-44FB-84A1-ACA4D82B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Les langages du développement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21662A-0202-45BA-B6EE-6027732C2A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A3911CB-B71D-4DF9-9C83-1E8C7EFC45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XML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84BDD11-E088-4E1A-9A6D-4823E66CCB8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JAVA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6F6084D-3695-40B3-BAA0-0B16EC1B15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JEE</a:t>
            </a:r>
          </a:p>
        </p:txBody>
      </p:sp>
      <p:pic>
        <p:nvPicPr>
          <p:cNvPr id="16" name="Picture 3" descr="C:\Users\User\Desktop\java.png">
            <a:extLst>
              <a:ext uri="{FF2B5EF4-FFF2-40B4-BE49-F238E27FC236}">
                <a16:creationId xmlns:a16="http://schemas.microsoft.com/office/drawing/2014/main" id="{F1C90B7A-DA8D-40C6-B306-4C1F8246A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9087" y="2613086"/>
            <a:ext cx="1578179" cy="1420495"/>
          </a:xfrm>
          <a:prstGeom prst="rect">
            <a:avLst/>
          </a:prstGeom>
          <a:noFill/>
        </p:spPr>
      </p:pic>
      <p:pic>
        <p:nvPicPr>
          <p:cNvPr id="18" name="Picture 4" descr="C:\Users\User\Desktop\jee-282x300.png">
            <a:extLst>
              <a:ext uri="{FF2B5EF4-FFF2-40B4-BE49-F238E27FC236}">
                <a16:creationId xmlns:a16="http://schemas.microsoft.com/office/drawing/2014/main" id="{FB407309-5930-4A1D-9338-8A7B7356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31445" y="2528830"/>
            <a:ext cx="1534839" cy="1632808"/>
          </a:xfrm>
          <a:prstGeom prst="rect">
            <a:avLst/>
          </a:prstGeom>
          <a:noFill/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447F329-0367-4B98-AE23-4886AD4C4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21" y="2918432"/>
            <a:ext cx="853604" cy="85360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0D364CC-CF3A-4279-AD94-BB85BA3CD8FE}"/>
              </a:ext>
            </a:extLst>
          </p:cNvPr>
          <p:cNvSpPr txBox="1"/>
          <p:nvPr/>
        </p:nvSpPr>
        <p:spPr>
          <a:xfrm>
            <a:off x="3418444" y="6670302"/>
            <a:ext cx="6839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/>
              </a:rPr>
              <a:t>Back-end</a:t>
            </a:r>
            <a:endParaRPr lang="fr-FR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5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solidFill>
                  <a:schemeClr val="accent1"/>
                </a:solidFill>
              </a:rPr>
              <a:t>Les outils de développement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24</a:t>
            </a:fld>
            <a:endParaRPr lang="ja-JP" altLang="en-US"/>
          </a:p>
        </p:txBody>
      </p:sp>
      <p:pic>
        <p:nvPicPr>
          <p:cNvPr id="16" name="Image 15" descr="C:\Users\safaa brouk\Desktop\sql-300x30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405" y="2525485"/>
            <a:ext cx="1153795" cy="11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5" descr="C:\Users\User\Desktop\eclipse-11-logo-png-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13377" y="2339976"/>
            <a:ext cx="1129113" cy="1058544"/>
          </a:xfrm>
          <a:prstGeom prst="rect">
            <a:avLst/>
          </a:prstGeom>
          <a:noFill/>
        </p:spPr>
      </p:pic>
      <p:pic>
        <p:nvPicPr>
          <p:cNvPr id="1030" name="Picture 6" descr="C:\Users\User\Desktop\WampServer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6513" y="4300221"/>
            <a:ext cx="1022231" cy="1018540"/>
          </a:xfrm>
          <a:prstGeom prst="rect">
            <a:avLst/>
          </a:prstGeom>
          <a:noFill/>
        </p:spPr>
      </p:pic>
      <p:pic>
        <p:nvPicPr>
          <p:cNvPr id="1032" name="Picture 8" descr="C:\Users\User\Desktop\tomca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6468" y="2528570"/>
            <a:ext cx="1476692" cy="1082908"/>
          </a:xfrm>
          <a:prstGeom prst="rect">
            <a:avLst/>
          </a:prstGeom>
          <a:noFill/>
        </p:spPr>
      </p:pic>
      <p:pic>
        <p:nvPicPr>
          <p:cNvPr id="11" name="Picture 6" descr="C:\Users\User\Desktop\220px-Sublime_text_logo.png">
            <a:extLst>
              <a:ext uri="{FF2B5EF4-FFF2-40B4-BE49-F238E27FC236}">
                <a16:creationId xmlns:a16="http://schemas.microsoft.com/office/drawing/2014/main" id="{41D38310-792E-46E1-BF5E-E4EB88E93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12567" y="4784777"/>
            <a:ext cx="972502" cy="972502"/>
          </a:xfrm>
          <a:prstGeom prst="rect">
            <a:avLst/>
          </a:prstGeom>
          <a:noFill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641D0E-C908-4DBC-BB82-AE9E321C8C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984" y="4640042"/>
            <a:ext cx="2342360" cy="1171180"/>
          </a:xfrm>
          <a:prstGeom prst="rect">
            <a:avLst/>
          </a:prstGeom>
        </p:spPr>
      </p:pic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B7CEB6DE-F517-48CC-82B5-BFBAFEDF49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880125" y="3954396"/>
            <a:ext cx="1920809" cy="622381"/>
          </a:xfrm>
        </p:spPr>
        <p:txBody>
          <a:bodyPr/>
          <a:lstStyle/>
          <a:p>
            <a:r>
              <a:rPr lang="fr-FR" sz="2800" b="1" dirty="0">
                <a:latin typeface="Open Sans Semibold"/>
              </a:rPr>
              <a:t>Outils</a:t>
            </a:r>
            <a:endParaRPr lang="fr-FR" dirty="0">
              <a:latin typeface="Open Sans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2509" y="1908901"/>
            <a:ext cx="5785658" cy="1407583"/>
          </a:xfrm>
        </p:spPr>
        <p:txBody>
          <a:bodyPr/>
          <a:lstStyle/>
          <a:p>
            <a:pPr algn="l"/>
            <a:r>
              <a:rPr lang="fr-FR" sz="2900" dirty="0">
                <a:solidFill>
                  <a:schemeClr val="accent6"/>
                </a:solidFill>
              </a:rPr>
              <a:t>Conclusion et perspective</a:t>
            </a:r>
            <a:br>
              <a:rPr lang="fr-FR" sz="2900" dirty="0">
                <a:solidFill>
                  <a:schemeClr val="accent6"/>
                </a:solidFill>
              </a:rPr>
            </a:br>
            <a:endParaRPr lang="fr-FR" sz="2900" dirty="0">
              <a:solidFill>
                <a:schemeClr val="accent6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altLang="fr-FR" sz="1800" i="1" dirty="0">
                <a:solidFill>
                  <a:srgbClr val="111111"/>
                </a:solidFill>
                <a:latin typeface="Route 159 UltraLight"/>
                <a:cs typeface="Times New Roman" panose="02020603050405020304" pitchFamily="18" charset="0"/>
              </a:rPr>
              <a:t> </a:t>
            </a:r>
            <a:r>
              <a:rPr lang="fr-FR" altLang="fr-FR" sz="2000" i="1" dirty="0">
                <a:solidFill>
                  <a:srgbClr val="111111"/>
                </a:solidFill>
                <a:cs typeface="Times New Roman" panose="02020603050405020304" pitchFamily="18" charset="0"/>
              </a:rPr>
              <a:t>Au cours de ce projet nous avons apprendre l’ acquisition des nouvelles connaissances tel que la maîtrise des outils de développement de conception et de réalisation d’une application web.</a:t>
            </a:r>
            <a:endParaRPr lang="fr-FR" sz="20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028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0"/>
          <p:cNvSpPr>
            <a:spLocks noGrp="1"/>
          </p:cNvSpPr>
          <p:nvPr>
            <p:ph type="body" sz="quarter" idx="42"/>
          </p:nvPr>
        </p:nvSpPr>
        <p:spPr>
          <a:xfrm>
            <a:off x="8775319" y="610438"/>
            <a:ext cx="4529658" cy="992267"/>
          </a:xfrm>
        </p:spPr>
        <p:txBody>
          <a:bodyPr/>
          <a:lstStyle/>
          <a:p>
            <a:r>
              <a:rPr lang="fr-FR" altLang="ja-JP" sz="3600" dirty="0"/>
              <a:t>Difficulté</a:t>
            </a:r>
            <a:endParaRPr lang="ja-JP" altLang="en-US" sz="3600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43"/>
          </p:nvPr>
        </p:nvSpPr>
        <p:spPr>
          <a:xfrm>
            <a:off x="342615" y="479810"/>
            <a:ext cx="4418070" cy="992267"/>
          </a:xfrm>
        </p:spPr>
        <p:txBody>
          <a:bodyPr/>
          <a:lstStyle/>
          <a:p>
            <a:pPr algn="l"/>
            <a:r>
              <a:rPr lang="fr-FR" altLang="ja-JP" sz="3600" dirty="0"/>
              <a:t>Bilan personnel</a:t>
            </a:r>
            <a:r>
              <a:rPr lang="fr-FR" altLang="ja-JP" dirty="0"/>
              <a:t> </a:t>
            </a:r>
          </a:p>
          <a:p>
            <a:endParaRPr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44"/>
          </p:nvPr>
        </p:nvSpPr>
        <p:spPr>
          <a:xfrm>
            <a:off x="321887" y="7074780"/>
            <a:ext cx="13037305" cy="1205620"/>
          </a:xfrm>
        </p:spPr>
        <p:txBody>
          <a:bodyPr/>
          <a:lstStyle/>
          <a:p>
            <a:r>
              <a:rPr lang="en-US" altLang="ja-JP" sz="1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@ SMI S6 2019/2020</a:t>
            </a:r>
          </a:p>
          <a:p>
            <a:r>
              <a:rPr lang="en-US" altLang="ja-JP" sz="1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@ </a:t>
            </a:r>
            <a:r>
              <a:rPr lang="en-US" altLang="ja-JP" sz="14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ReadMore</a:t>
            </a:r>
            <a:endParaRPr lang="ja-JP" altLang="en-US" sz="14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kumimoji="1" lang="ja-JP" altLang="en-US" sz="14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45"/>
          </p:nvPr>
        </p:nvSpPr>
        <p:spPr>
          <a:xfrm>
            <a:off x="787477" y="2679126"/>
            <a:ext cx="3948079" cy="557560"/>
          </a:xfrm>
        </p:spPr>
        <p:txBody>
          <a:bodyPr/>
          <a:lstStyle/>
          <a:p>
            <a:r>
              <a:rPr lang="fr-FR" sz="1400" dirty="0"/>
              <a:t>Concrétiser les notions théoriques</a:t>
            </a:r>
            <a:r>
              <a:rPr lang="fr-FR" sz="1600" dirty="0"/>
              <a:t>.</a:t>
            </a:r>
          </a:p>
          <a:p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46"/>
          </p:nvPr>
        </p:nvSpPr>
        <p:spPr>
          <a:xfrm>
            <a:off x="816505" y="3256404"/>
            <a:ext cx="4278011" cy="791796"/>
          </a:xfrm>
        </p:spPr>
        <p:txBody>
          <a:bodyPr/>
          <a:lstStyle/>
          <a:p>
            <a:r>
              <a:rPr lang="fr-FR" sz="1400" dirty="0"/>
              <a:t>Mettre en œuvre aussi bien nos compétences professionnelles que personnelles</a:t>
            </a:r>
            <a:endParaRPr lang="ja-JP" altLang="en-US" sz="14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>
              <a:defRPr/>
            </a:pPr>
            <a:r>
              <a:rPr lang="fr-FR" sz="1400" dirty="0"/>
              <a:t>Maintenir un esprit de groupe agréable à vivre</a:t>
            </a: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48"/>
          </p:nvPr>
        </p:nvSpPr>
        <p:spPr>
          <a:xfrm>
            <a:off x="9337511" y="2362352"/>
            <a:ext cx="3948079" cy="598563"/>
          </a:xfrm>
        </p:spPr>
        <p:txBody>
          <a:bodyPr/>
          <a:lstStyle/>
          <a:p>
            <a:r>
              <a:rPr lang="fr-FR" sz="1400" dirty="0"/>
              <a:t>Période de confinement</a:t>
            </a:r>
            <a:endParaRPr lang="ja-JP" altLang="en-US" sz="140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49"/>
          </p:nvPr>
        </p:nvSpPr>
        <p:spPr>
          <a:xfrm>
            <a:off x="9352024" y="3229916"/>
            <a:ext cx="3948079" cy="791796"/>
          </a:xfrm>
        </p:spPr>
        <p:txBody>
          <a:bodyPr/>
          <a:lstStyle/>
          <a:p>
            <a:r>
              <a:rPr lang="fr-FR" sz="1400" dirty="0"/>
              <a:t>Equilibre entre nos études et notre projet</a:t>
            </a:r>
            <a:endParaRPr lang="ja-JP" altLang="en-US" sz="1400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fr-FR" sz="1400" dirty="0"/>
              <a:t>Manque d’information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1363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2741">
        <p15:prstTrans prst="drape"/>
      </p:transition>
    </mc:Choice>
    <mc:Fallback xmlns="">
      <p:transition spd="slow" advTm="12741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" y="3378416"/>
            <a:ext cx="13681074" cy="1276631"/>
          </a:xfrm>
        </p:spPr>
        <p:txBody>
          <a:bodyPr/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ja-JP" sz="1400" b="1" dirty="0">
                <a:solidFill>
                  <a:schemeClr val="tx2">
                    <a:lumMod val="75000"/>
                  </a:schemeClr>
                </a:solidFill>
              </a:rPr>
              <a:t>@ SMI S6 </a:t>
            </a:r>
          </a:p>
          <a:p>
            <a:r>
              <a:rPr lang="en-US" altLang="ja-JP" sz="1400" b="1" dirty="0">
                <a:solidFill>
                  <a:schemeClr val="tx2">
                    <a:lumMod val="75000"/>
                  </a:schemeClr>
                </a:solidFill>
              </a:rPr>
              <a:t>2019/2020</a:t>
            </a:r>
            <a:endParaRPr lang="fr-FR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1022236" y="4523426"/>
            <a:ext cx="11636603" cy="695503"/>
          </a:xfrm>
        </p:spPr>
        <p:txBody>
          <a:bodyPr/>
          <a:lstStyle/>
          <a:p>
            <a:r>
              <a:rPr lang="fr-FR" sz="2800" b="1" dirty="0"/>
              <a:t> ReadMore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949008-6B46-439B-A3F9-AD1B0AA272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483" y="5327286"/>
            <a:ext cx="950108" cy="714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884219" y="-543697"/>
            <a:ext cx="17639607" cy="4741149"/>
          </a:xfrm>
        </p:spPr>
        <p:txBody>
          <a:bodyPr/>
          <a:lstStyle/>
          <a:p>
            <a:br>
              <a:rPr lang="fr-FR" sz="5400" dirty="0">
                <a:solidFill>
                  <a:schemeClr val="tx2"/>
                </a:solidFill>
              </a:rPr>
            </a:br>
            <a:br>
              <a:rPr lang="fr-FR" sz="5400" dirty="0">
                <a:solidFill>
                  <a:schemeClr val="tx2"/>
                </a:solidFill>
              </a:rPr>
            </a:br>
            <a:br>
              <a:rPr lang="fr-FR" sz="5400" dirty="0">
                <a:solidFill>
                  <a:schemeClr val="tx2"/>
                </a:solidFill>
              </a:rPr>
            </a:br>
            <a:br>
              <a:rPr lang="fr-FR" sz="5400" dirty="0">
                <a:solidFill>
                  <a:schemeClr val="tx2"/>
                </a:solidFill>
              </a:rPr>
            </a:br>
            <a:r>
              <a:rPr lang="fr-FR" sz="5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Réalisation d’une </a:t>
            </a:r>
            <a:br>
              <a:rPr lang="fr-FR" sz="5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5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gestion </a:t>
            </a:r>
            <a:br>
              <a:rPr lang="fr-FR" sz="5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5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bibliothèque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1116449" y="5178200"/>
            <a:ext cx="11636603" cy="695503"/>
          </a:xfrm>
        </p:spPr>
        <p:txBody>
          <a:bodyPr/>
          <a:lstStyle/>
          <a:p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2019-2020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1327038" y="6501424"/>
            <a:ext cx="12658837" cy="1415986"/>
          </a:xfrm>
        </p:spPr>
        <p:txBody>
          <a:bodyPr>
            <a:normAutofit fontScale="85000" lnSpcReduction="20000"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fr-FR" altLang="ja-JP" sz="2600" b="1" dirty="0">
                <a:solidFill>
                  <a:srgbClr val="FF0000"/>
                </a:solidFill>
              </a:rPr>
              <a:t> </a:t>
            </a:r>
            <a:r>
              <a:rPr lang="fr-FR" altLang="ja-JP" sz="2600" b="1" dirty="0">
                <a:solidFill>
                  <a:schemeClr val="accent2"/>
                </a:solidFill>
              </a:rPr>
              <a:t>Réalisé par :                                  </a:t>
            </a:r>
            <a:r>
              <a:rPr lang="fr-FR" altLang="ja-JP" sz="2600" b="1" dirty="0">
                <a:solidFill>
                  <a:schemeClr val="accent4"/>
                </a:solidFill>
              </a:rPr>
              <a:t>Encadré par :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fr-FR" altLang="ja-JP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 marL="1321956" lvl="2" indent="-285750" algn="l">
              <a:defRPr/>
            </a:pP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Rehab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Aakar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                                                   </a:t>
            </a:r>
            <a:r>
              <a:rPr lang="fr-FR" sz="2000" b="1" dirty="0">
                <a:latin typeface="Georgia" pitchFamily="18" charset="0"/>
              </a:rPr>
              <a:t>  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Prof.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Hanoune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Mostafa</a:t>
            </a:r>
          </a:p>
          <a:p>
            <a:pPr marL="1321956" lvl="2" indent="-285750" algn="l">
              <a:defRPr/>
            </a:pP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Safaa Brouk                                                     Prof.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BenTaib</a:t>
            </a: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Mohessin</a:t>
            </a:r>
            <a:endParaRPr lang="fr-FR" altLang="ja-JP" sz="1900" b="1" dirty="0">
              <a:solidFill>
                <a:schemeClr val="tx2">
                  <a:lumMod val="75000"/>
                </a:schemeClr>
              </a:solidFill>
              <a:latin typeface="Route 159 UltraLight" pitchFamily="50" charset="0"/>
              <a:ea typeface="+mj-ea"/>
              <a:cs typeface="+mj-cs"/>
            </a:endParaRPr>
          </a:p>
          <a:p>
            <a:pPr marL="1321956" lvl="2" indent="-285750" algn="l">
              <a:defRPr/>
            </a:pPr>
            <a:r>
              <a:rPr lang="fr-FR" altLang="ja-JP" sz="1900" b="1" dirty="0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Rabab </a:t>
            </a:r>
            <a:r>
              <a:rPr lang="fr-FR" altLang="ja-JP" sz="1900" b="1" dirty="0" err="1">
                <a:solidFill>
                  <a:schemeClr val="tx2">
                    <a:lumMod val="75000"/>
                  </a:schemeClr>
                </a:solidFill>
                <a:latin typeface="Route 159 UltraLight" pitchFamily="50" charset="0"/>
                <a:ea typeface="+mj-ea"/>
                <a:cs typeface="+mj-cs"/>
              </a:rPr>
              <a:t>Aakar</a:t>
            </a:r>
            <a:endParaRPr lang="fr-FR" sz="1900" b="1" dirty="0">
              <a:solidFill>
                <a:schemeClr val="tx2">
                  <a:lumMod val="75000"/>
                </a:schemeClr>
              </a:solidFill>
              <a:latin typeface="Route 159 UltraLight" pitchFamily="50" charset="0"/>
              <a:ea typeface="+mj-ea"/>
              <a:cs typeface="+mj-cs"/>
            </a:endParaRPr>
          </a:p>
        </p:txBody>
      </p:sp>
      <p:sp>
        <p:nvSpPr>
          <p:cNvPr id="7" name="Sous-titre 3"/>
          <p:cNvSpPr txBox="1">
            <a:spLocks/>
          </p:cNvSpPr>
          <p:nvPr/>
        </p:nvSpPr>
        <p:spPr>
          <a:xfrm>
            <a:off x="10098062" y="6850560"/>
            <a:ext cx="3583013" cy="1217202"/>
          </a:xfrm>
          <a:prstGeom prst="rect">
            <a:avLst/>
          </a:prstGeom>
        </p:spPr>
        <p:txBody>
          <a:bodyPr vert="horz" lIns="103621" tIns="51811" rIns="103621" bIns="51811" rtlCol="0">
            <a:normAutofit/>
          </a:bodyPr>
          <a:lstStyle/>
          <a:p>
            <a:r>
              <a:rPr kumimoji="1" lang="fr-FR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lang="fr-FR" altLang="ja-JP" sz="1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altLang="ja-JP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Image 7" descr="unnam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1272568" y="355886"/>
            <a:ext cx="1812174" cy="6982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949008-6B46-439B-A3F9-AD1B0AA272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92" y="412659"/>
            <a:ext cx="950108" cy="7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60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 sz="8000" dirty="0"/>
              <a:t>Introduction</a:t>
            </a:r>
            <a:r>
              <a:rPr lang="fr-FR" altLang="fr-FR" b="1" dirty="0">
                <a:latin typeface="Georgia" pitchFamily="18" charset="0"/>
                <a:cs typeface="Arial" pitchFamily="34" charset="0"/>
              </a:rPr>
              <a:t> 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913318" y="3399084"/>
            <a:ext cx="2587610" cy="753506"/>
          </a:xfrm>
        </p:spPr>
        <p:txBody>
          <a:bodyPr/>
          <a:lstStyle/>
          <a:p>
            <a:r>
              <a:rPr lang="fr-FR" dirty="0"/>
              <a:t>Genre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>
          <a:xfrm>
            <a:off x="612872" y="4278086"/>
            <a:ext cx="2587610" cy="1616528"/>
          </a:xfrm>
        </p:spPr>
        <p:txBody>
          <a:bodyPr/>
          <a:lstStyle/>
          <a:p>
            <a:r>
              <a:rPr lang="fr-FR" altLang="fr-FR" sz="2000" dirty="0">
                <a:latin typeface="Georgia" pitchFamily="18" charset="0"/>
                <a:sym typeface="Wingdings" panose="05000000000000000000" pitchFamily="2" charset="2"/>
              </a:rPr>
              <a:t>Site Web</a:t>
            </a:r>
          </a:p>
          <a:p>
            <a:r>
              <a:rPr lang="fr-FR" altLang="fr-FR" sz="2000" dirty="0">
                <a:latin typeface="Georgia" pitchFamily="18" charset="0"/>
                <a:sym typeface="Wingdings" panose="05000000000000000000" pitchFamily="2" charset="2"/>
              </a:rPr>
              <a:t>Application Web</a:t>
            </a:r>
          </a:p>
          <a:p>
            <a:endParaRPr lang="fr-FR" altLang="fr-FR" sz="1200" dirty="0">
              <a:solidFill>
                <a:schemeClr val="accent1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7"/>
          </p:nvPr>
        </p:nvSpPr>
        <p:spPr>
          <a:xfrm>
            <a:off x="3982537" y="3415413"/>
            <a:ext cx="2587610" cy="753506"/>
          </a:xfrm>
        </p:spPr>
        <p:txBody>
          <a:bodyPr/>
          <a:lstStyle/>
          <a:p>
            <a:r>
              <a:rPr lang="fr-FR" dirty="0"/>
              <a:t>Mission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>
          <a:xfrm>
            <a:off x="3690257" y="4278085"/>
            <a:ext cx="2971799" cy="1796144"/>
          </a:xfrm>
        </p:spPr>
        <p:txBody>
          <a:bodyPr>
            <a:normAutofit/>
          </a:bodyPr>
          <a:lstStyle/>
          <a:p>
            <a:r>
              <a:rPr lang="fr-FR" altLang="fr-FR" sz="2000" dirty="0">
                <a:latin typeface="Georgia" pitchFamily="18" charset="0"/>
                <a:sym typeface="Wingdings" panose="05000000000000000000" pitchFamily="2" charset="2"/>
              </a:rPr>
              <a:t>Mise en place d’un système </a:t>
            </a:r>
            <a:r>
              <a:rPr lang="fr-FR" altLang="fr-FR" sz="2000">
                <a:latin typeface="Georgia" pitchFamily="18" charset="0"/>
                <a:sym typeface="Wingdings" panose="05000000000000000000" pitchFamily="2" charset="2"/>
              </a:rPr>
              <a:t>informatique  de la </a:t>
            </a:r>
            <a:r>
              <a:rPr lang="fr-FR" altLang="fr-FR" sz="2000" dirty="0">
                <a:latin typeface="Georgia" pitchFamily="18" charset="0"/>
                <a:sym typeface="Wingdings" panose="05000000000000000000" pitchFamily="2" charset="2"/>
              </a:rPr>
              <a:t>gestion d’une bibliothèque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7376038" y="3415412"/>
            <a:ext cx="2587610" cy="753506"/>
          </a:xfrm>
        </p:spPr>
        <p:txBody>
          <a:bodyPr/>
          <a:lstStyle/>
          <a:p>
            <a:r>
              <a:rPr lang="fr-FR" dirty="0"/>
              <a:t>Cible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/>
          </p:nvPr>
        </p:nvSpPr>
        <p:spPr>
          <a:xfrm>
            <a:off x="7053942" y="4065814"/>
            <a:ext cx="2775857" cy="1812472"/>
          </a:xfrm>
        </p:spPr>
        <p:txBody>
          <a:bodyPr>
            <a:noAutofit/>
          </a:bodyPr>
          <a:lstStyle/>
          <a:p>
            <a:r>
              <a:rPr lang="fr-FR" sz="2000" dirty="0"/>
              <a:t>les adhérents du bibliothèque qui veulent emprunter ou réserver des livres à travers notre application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1"/>
          </p:nvPr>
        </p:nvSpPr>
        <p:spPr>
          <a:xfrm>
            <a:off x="10402801" y="3399084"/>
            <a:ext cx="2587610" cy="753506"/>
          </a:xfrm>
        </p:spPr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2"/>
          </p:nvPr>
        </p:nvSpPr>
        <p:spPr>
          <a:xfrm>
            <a:off x="10318980" y="4245429"/>
            <a:ext cx="2587610" cy="1779814"/>
          </a:xfrm>
        </p:spPr>
        <p:txBody>
          <a:bodyPr>
            <a:normAutofit/>
          </a:bodyPr>
          <a:lstStyle/>
          <a:p>
            <a:r>
              <a:rPr lang="fr-FR" sz="1800" dirty="0"/>
              <a:t>Pratiquer nos connaissance , savoir-faire et nos acquis pour pouvoir  réaliser le projet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04800" y="746459"/>
            <a:ext cx="6217920" cy="1783382"/>
          </a:xfrm>
        </p:spPr>
        <p:txBody>
          <a:bodyPr/>
          <a:lstStyle/>
          <a:p>
            <a:r>
              <a:rPr lang="fr-FR" sz="5400" b="1" dirty="0">
                <a:solidFill>
                  <a:schemeClr val="accent3"/>
                </a:solidFill>
              </a:rPr>
              <a:t>Problématiques</a:t>
            </a:r>
            <a:endParaRPr lang="fr-FR" b="1" dirty="0">
              <a:solidFill>
                <a:schemeClr val="accent3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4"/>
          </p:nvPr>
        </p:nvSpPr>
        <p:spPr>
          <a:xfrm>
            <a:off x="7193000" y="1102165"/>
            <a:ext cx="5982431" cy="1336236"/>
          </a:xfrm>
        </p:spPr>
        <p:txBody>
          <a:bodyPr/>
          <a:lstStyle/>
          <a:p>
            <a:pPr lvl="0" algn="ctr"/>
            <a:r>
              <a:rPr lang="fr-FR" sz="5400" b="1" dirty="0">
                <a:solidFill>
                  <a:schemeClr val="accent1"/>
                </a:solidFill>
                <a:latin typeface="Route 159 UltraLight" pitchFamily="50" charset="0"/>
              </a:rPr>
              <a:t>Solutions</a:t>
            </a:r>
          </a:p>
          <a:p>
            <a:endParaRPr lang="fr-FR" dirty="0"/>
          </a:p>
        </p:txBody>
      </p:sp>
      <p:sp>
        <p:nvSpPr>
          <p:cNvPr id="6" name="Espace réservé du texte 6"/>
          <p:cNvSpPr txBox="1">
            <a:spLocks/>
          </p:cNvSpPr>
          <p:nvPr/>
        </p:nvSpPr>
        <p:spPr>
          <a:xfrm>
            <a:off x="1559561" y="2843308"/>
            <a:ext cx="4963159" cy="40288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fr-FR" altLang="fr-FR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fr-FR" altLang="fr-FR" sz="2200" dirty="0">
                <a:solidFill>
                  <a:schemeClr val="bg1"/>
                </a:solidFill>
                <a:latin typeface="Georgia" pitchFamily="18" charset="0"/>
                <a:sym typeface="Wingdings" panose="05000000000000000000" pitchFamily="2" charset="2"/>
              </a:rPr>
              <a:t> Travail  manuel </a:t>
            </a:r>
            <a:endParaRPr kumimoji="1" lang="fr-FR" alt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itchFamily="18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fr-FR" alt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2200" dirty="0">
                <a:solidFill>
                  <a:schemeClr val="bg1"/>
                </a:solidFill>
                <a:latin typeface="Georgia" pitchFamily="18" charset="0"/>
                <a:sym typeface="Wingdings" panose="05000000000000000000" pitchFamily="2" charset="2"/>
              </a:rPr>
              <a:t>Perte de temps </a:t>
            </a:r>
          </a:p>
          <a:p>
            <a:pPr marL="342900" marR="0" lvl="0" indent="-34290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fr-FR" altLang="fr-FR" sz="2200" dirty="0">
                <a:solidFill>
                  <a:schemeClr val="bg1"/>
                </a:solidFill>
                <a:latin typeface="Georgia" pitchFamily="18" charset="0"/>
                <a:sym typeface="Wingdings" panose="05000000000000000000" pitchFamily="2" charset="2"/>
              </a:rPr>
              <a:t> Absence de sécurité </a:t>
            </a:r>
          </a:p>
          <a:p>
            <a:pPr marL="342900" marR="0" lvl="0" indent="-34290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fr-FR" altLang="fr-FR" sz="2200" dirty="0">
                <a:solidFill>
                  <a:schemeClr val="bg1"/>
                </a:solidFill>
                <a:latin typeface="Georgia" pitchFamily="18" charset="0"/>
                <a:sym typeface="Wingdings" panose="05000000000000000000" pitchFamily="2" charset="2"/>
              </a:rPr>
              <a:t> Difficulté  de recherche </a:t>
            </a:r>
          </a:p>
          <a:p>
            <a:pPr marL="342900" marR="0" lvl="0" indent="-34290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fr-FR" altLang="fr-FR" sz="2200" dirty="0">
                <a:solidFill>
                  <a:schemeClr val="bg1"/>
                </a:solidFill>
                <a:latin typeface="Georgia" pitchFamily="18" charset="0"/>
                <a:sym typeface="Wingdings" panose="05000000000000000000" pitchFamily="2" charset="2"/>
              </a:rPr>
              <a:t> Mauvaise organisation</a:t>
            </a:r>
          </a:p>
          <a:p>
            <a:pPr marL="0" marR="0" lvl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fr-FR" altLang="fr-FR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fr-FR" altLang="fr-FR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fr-FR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texte 8"/>
          <p:cNvSpPr txBox="1">
            <a:spLocks/>
          </p:cNvSpPr>
          <p:nvPr/>
        </p:nvSpPr>
        <p:spPr>
          <a:xfrm>
            <a:off x="7726680" y="2843308"/>
            <a:ext cx="5486400" cy="296313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marR="0" lvl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fr-FR" sz="2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fr-FR" altLang="fr-FR" sz="2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Wingdings" panose="05000000000000000000" pitchFamily="2" charset="2"/>
              </a:rPr>
              <a:t>  </a:t>
            </a:r>
            <a:r>
              <a:rPr lang="fr-FR" altLang="fr-FR" sz="2200" dirty="0">
                <a:solidFill>
                  <a:schemeClr val="tx2"/>
                </a:solidFill>
                <a:latin typeface="Georgia" pitchFamily="18" charset="0"/>
                <a:sym typeface="Wingdings" panose="05000000000000000000" pitchFamily="2" charset="2"/>
              </a:rPr>
              <a:t>Facili</a:t>
            </a:r>
            <a:r>
              <a:rPr kumimoji="1" lang="fr-FR" altLang="fr-FR" sz="2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Wingdings" panose="05000000000000000000" pitchFamily="2" charset="2"/>
              </a:rPr>
              <a:t>ter la tâche du bibliothécaire</a:t>
            </a:r>
          </a:p>
          <a:p>
            <a:pPr marL="342900" indent="-342900">
              <a:lnSpc>
                <a:spcPct val="120000"/>
              </a:lnSpc>
              <a:spcBef>
                <a:spcPts val="762"/>
              </a:spcBef>
              <a:buFont typeface="Wingdings" panose="05000000000000000000" pitchFamily="2" charset="2"/>
              <a:buChar char="Ø"/>
              <a:defRPr/>
            </a:pPr>
            <a:r>
              <a:rPr kumimoji="1" lang="fr-FR" altLang="fr-FR" sz="2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Wingdings" panose="05000000000000000000" pitchFamily="2" charset="2"/>
              </a:rPr>
              <a:t>  </a:t>
            </a:r>
            <a:r>
              <a:rPr lang="fr-FR" altLang="fr-FR" sz="2200" dirty="0">
                <a:solidFill>
                  <a:schemeClr val="tx2"/>
                </a:solidFill>
                <a:latin typeface="Georgia" pitchFamily="18" charset="0"/>
                <a:sym typeface="Wingdings" panose="05000000000000000000" pitchFamily="2" charset="2"/>
              </a:rPr>
              <a:t>Optimiser les délais</a:t>
            </a:r>
            <a:endParaRPr kumimoji="1" lang="fr-FR" altLang="fr-FR" sz="2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fr-FR" altLang="fr-FR" sz="2200" dirty="0">
                <a:solidFill>
                  <a:schemeClr val="tx2"/>
                </a:solidFill>
                <a:latin typeface="Georgia" pitchFamily="18" charset="0"/>
                <a:sym typeface="Wingdings" panose="05000000000000000000" pitchFamily="2" charset="2"/>
              </a:rPr>
              <a:t>  Simplifier l’accès aux utilisateurs</a:t>
            </a:r>
          </a:p>
          <a:p>
            <a:pPr marL="342900" marR="0" lvl="0" indent="-34290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fr-FR" altLang="fr-FR" sz="22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Wingdings" panose="05000000000000000000" pitchFamily="2" charset="2"/>
              </a:rPr>
              <a:t>  Plus d’organisations et de sécurité</a:t>
            </a:r>
          </a:p>
          <a:p>
            <a:pPr marL="342900" lvl="0" indent="-342900">
              <a:lnSpc>
                <a:spcPct val="120000"/>
              </a:lnSpc>
              <a:spcBef>
                <a:spcPts val="762"/>
              </a:spcBef>
              <a:buFont typeface="Wingdings" panose="05000000000000000000" pitchFamily="2" charset="2"/>
              <a:buChar char="Ø"/>
              <a:defRPr/>
            </a:pPr>
            <a:r>
              <a:rPr lang="fr-FR" altLang="fr-FR" sz="2200" dirty="0">
                <a:solidFill>
                  <a:schemeClr val="tx2"/>
                </a:solidFill>
                <a:latin typeface="Georgia" pitchFamily="18" charset="0"/>
                <a:sym typeface="Wingdings" panose="05000000000000000000" pitchFamily="2" charset="2"/>
              </a:rPr>
              <a:t>  Améliorer la fiabilité des données</a:t>
            </a:r>
            <a:endParaRPr kumimoji="1" lang="fr-FR" altLang="fr-FR" sz="2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1036206" rtl="0" eaLnBrk="1" fontAlgn="auto" latinLnBrk="0" hangingPunct="1">
              <a:lnSpc>
                <a:spcPct val="120000"/>
              </a:lnSpc>
              <a:spcBef>
                <a:spcPts val="7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fr-FR" altLang="fr-FR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5595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8804" y="87576"/>
            <a:ext cx="10735703" cy="968463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Conduite du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0" y="2012656"/>
            <a:ext cx="13681075" cy="922965"/>
          </a:xfrm>
        </p:spPr>
        <p:txBody>
          <a:bodyPr/>
          <a:lstStyle/>
          <a:p>
            <a:endParaRPr lang="fr-FR" dirty="0"/>
          </a:p>
          <a:p>
            <a:r>
              <a:rPr lang="fr-F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Diagramme de Gantt prévisionnel</a:t>
            </a:r>
          </a:p>
          <a:p>
            <a:endParaRPr lang="fr-FR" dirty="0"/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" b="2095"/>
          <a:stretch>
            <a:fillRect/>
          </a:stretch>
        </p:blipFill>
        <p:spPr>
          <a:xfrm>
            <a:off x="0" y="2935621"/>
            <a:ext cx="13681075" cy="43245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Conduite du projet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0" y="2077149"/>
            <a:ext cx="13681075" cy="922965"/>
          </a:xfrm>
        </p:spPr>
        <p:txBody>
          <a:bodyPr/>
          <a:lstStyle/>
          <a:p>
            <a:endParaRPr lang="fr-FR" dirty="0"/>
          </a:p>
          <a:p>
            <a:r>
              <a:rPr lang="fr-F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Diagramme de Gantt réel </a:t>
            </a:r>
          </a:p>
          <a:p>
            <a:endParaRPr lang="fr-FR" dirty="0"/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" b="941"/>
          <a:stretch>
            <a:fillRect/>
          </a:stretch>
        </p:blipFill>
        <p:spPr>
          <a:xfrm>
            <a:off x="0" y="3000114"/>
            <a:ext cx="13681075" cy="43245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89473" y="200812"/>
            <a:ext cx="10735703" cy="968463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Analyse et conception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19" name="Espace réservé pour une image  18" descr="user.png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488" r="3488"/>
          <a:stretch>
            <a:fillRect/>
          </a:stretch>
        </p:blipFill>
        <p:spPr>
          <a:xfrm>
            <a:off x="4321820" y="2193436"/>
            <a:ext cx="2139939" cy="2302364"/>
          </a:xfrm>
        </p:spPr>
      </p:pic>
      <p:pic>
        <p:nvPicPr>
          <p:cNvPr id="20" name="Espace réservé pour une image  19" descr="client-company.png"/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3488" r="3488"/>
          <a:stretch>
            <a:fillRect/>
          </a:stretch>
        </p:blipFill>
        <p:spPr>
          <a:xfrm>
            <a:off x="7276986" y="2220221"/>
            <a:ext cx="2129208" cy="2290819"/>
          </a:xfrm>
        </p:spPr>
      </p:pic>
      <p:pic>
        <p:nvPicPr>
          <p:cNvPr id="21" name="Espace réservé pour une image  20" descr="admin-settings-male.png"/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l="3488" r="3488"/>
          <a:stretch>
            <a:fillRect/>
          </a:stretch>
        </p:blipFill>
        <p:spPr>
          <a:xfrm>
            <a:off x="10195560" y="2179320"/>
            <a:ext cx="2167224" cy="2331720"/>
          </a:xfrm>
        </p:spPr>
      </p:pic>
      <p:pic>
        <p:nvPicPr>
          <p:cNvPr id="18" name="Espace réservé pour une image  17" descr="people-working-together.png"/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l="3488" r="3488"/>
          <a:stretch>
            <a:fillRect/>
          </a:stretch>
        </p:blipFill>
        <p:spPr>
          <a:xfrm>
            <a:off x="1364524" y="2204980"/>
            <a:ext cx="2125436" cy="2286761"/>
          </a:xfrm>
        </p:spPr>
      </p:pic>
      <p:sp>
        <p:nvSpPr>
          <p:cNvPr id="10" name="Espace réservé du texte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Visiteur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Utilisateur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Bibliothécaire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Administrateur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17A573-78A6-47FA-9E9C-FFF3904FDD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FF3E8E-D940-4444-A185-57E21046C7F6}"/>
              </a:ext>
            </a:extLst>
          </p:cNvPr>
          <p:cNvSpPr/>
          <p:nvPr/>
        </p:nvSpPr>
        <p:spPr>
          <a:xfrm>
            <a:off x="5177481" y="1680519"/>
            <a:ext cx="2520778" cy="8155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fr-FR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BC5CC-BDD1-4CCD-B011-36573627CEE2}"/>
              </a:ext>
            </a:extLst>
          </p:cNvPr>
          <p:cNvSpPr/>
          <p:nvPr/>
        </p:nvSpPr>
        <p:spPr>
          <a:xfrm>
            <a:off x="5177481" y="3249827"/>
            <a:ext cx="2520778" cy="8155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fr-FR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552FEB-66CF-4E7B-8B62-F94945828BFD}"/>
              </a:ext>
            </a:extLst>
          </p:cNvPr>
          <p:cNvSpPr/>
          <p:nvPr/>
        </p:nvSpPr>
        <p:spPr>
          <a:xfrm>
            <a:off x="5177481" y="4819135"/>
            <a:ext cx="2520778" cy="8155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fr-FR" dirty="0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6CD4A2-65C5-46B9-9F80-1F12F652B2E8}"/>
              </a:ext>
            </a:extLst>
          </p:cNvPr>
          <p:cNvSpPr/>
          <p:nvPr/>
        </p:nvSpPr>
        <p:spPr>
          <a:xfrm>
            <a:off x="5177481" y="6388443"/>
            <a:ext cx="2520778" cy="8155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fr-FR" dirty="0">
              <a:solidFill>
                <a:schemeClr val="accent6"/>
              </a:solidFill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D13EBC9-85E2-4734-95A2-FB5F1F094C93}"/>
              </a:ext>
            </a:extLst>
          </p:cNvPr>
          <p:cNvCxnSpPr>
            <a:cxnSpLocks/>
          </p:cNvCxnSpPr>
          <p:nvPr/>
        </p:nvCxnSpPr>
        <p:spPr>
          <a:xfrm flipV="1">
            <a:off x="6437870" y="5622324"/>
            <a:ext cx="0" cy="753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10DF242-3272-4F08-A807-B5282FF09DD2}"/>
              </a:ext>
            </a:extLst>
          </p:cNvPr>
          <p:cNvCxnSpPr>
            <a:cxnSpLocks/>
          </p:cNvCxnSpPr>
          <p:nvPr/>
        </p:nvCxnSpPr>
        <p:spPr>
          <a:xfrm flipV="1">
            <a:off x="6417275" y="4065373"/>
            <a:ext cx="0" cy="753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7D0D18F-DCBF-45E5-B272-270708F4DBC3}"/>
              </a:ext>
            </a:extLst>
          </p:cNvPr>
          <p:cNvCxnSpPr>
            <a:cxnSpLocks/>
          </p:cNvCxnSpPr>
          <p:nvPr/>
        </p:nvCxnSpPr>
        <p:spPr>
          <a:xfrm>
            <a:off x="6388442" y="2496065"/>
            <a:ext cx="0" cy="753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8A9C6E7-539D-48BE-BCBE-192FB49D538C}"/>
              </a:ext>
            </a:extLst>
          </p:cNvPr>
          <p:cNvSpPr txBox="1"/>
          <p:nvPr/>
        </p:nvSpPr>
        <p:spPr>
          <a:xfrm>
            <a:off x="5233090" y="1777314"/>
            <a:ext cx="23107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Visiteur</a:t>
            </a:r>
            <a:endParaRPr lang="fr-FR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741B30E-0804-4618-9BFE-E2DD0BC477E6}"/>
              </a:ext>
            </a:extLst>
          </p:cNvPr>
          <p:cNvSpPr txBox="1"/>
          <p:nvPr/>
        </p:nvSpPr>
        <p:spPr>
          <a:xfrm>
            <a:off x="5567803" y="3367732"/>
            <a:ext cx="23107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Utilisateur</a:t>
            </a:r>
            <a:endParaRPr lang="fr-FR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36C08D-4DA8-4929-B24E-2723B384DF79}"/>
              </a:ext>
            </a:extLst>
          </p:cNvPr>
          <p:cNvSpPr txBox="1"/>
          <p:nvPr/>
        </p:nvSpPr>
        <p:spPr>
          <a:xfrm>
            <a:off x="5209446" y="6575507"/>
            <a:ext cx="25207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Administrateur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4A3AEC3-C6A7-461F-A95E-4052C9B25AC5}"/>
              </a:ext>
            </a:extLst>
          </p:cNvPr>
          <p:cNvSpPr txBox="1"/>
          <p:nvPr/>
        </p:nvSpPr>
        <p:spPr>
          <a:xfrm>
            <a:off x="5270161" y="4961238"/>
            <a:ext cx="234884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Bibliothécaire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0B829CC-E0D9-4D21-8F44-87B9E8B9EE4E}"/>
              </a:ext>
            </a:extLst>
          </p:cNvPr>
          <p:cNvSpPr txBox="1"/>
          <p:nvPr/>
        </p:nvSpPr>
        <p:spPr>
          <a:xfrm>
            <a:off x="6526027" y="2691426"/>
            <a:ext cx="147554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fr-FR" b="1" dirty="0">
                <a:ln/>
                <a:solidFill>
                  <a:schemeClr val="accent3"/>
                </a:solidFill>
              </a:rPr>
              <a:t>Devenir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A708389-9293-4974-AB37-325FE4849CA7}"/>
              </a:ext>
            </a:extLst>
          </p:cNvPr>
          <p:cNvSpPr txBox="1"/>
          <p:nvPr/>
        </p:nvSpPr>
        <p:spPr>
          <a:xfrm>
            <a:off x="6526027" y="4240199"/>
            <a:ext cx="147554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fr-FR" b="1" dirty="0">
                <a:ln/>
                <a:solidFill>
                  <a:schemeClr val="accent3"/>
                </a:solidFill>
              </a:rPr>
              <a:t>Gérer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86F3E49-FAA2-457F-8884-C539656BEBD6}"/>
              </a:ext>
            </a:extLst>
          </p:cNvPr>
          <p:cNvSpPr txBox="1"/>
          <p:nvPr/>
        </p:nvSpPr>
        <p:spPr>
          <a:xfrm>
            <a:off x="6505432" y="5829754"/>
            <a:ext cx="147554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fr-FR" b="1" dirty="0">
                <a:ln/>
                <a:solidFill>
                  <a:schemeClr val="accent3"/>
                </a:solidFill>
              </a:rPr>
              <a:t>Gérer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576EE17-3C4E-47AF-89A6-FC6C3D48A63C}"/>
              </a:ext>
            </a:extLst>
          </p:cNvPr>
          <p:cNvCxnSpPr>
            <a:stCxn id="7" idx="1"/>
          </p:cNvCxnSpPr>
          <p:nvPr/>
        </p:nvCxnSpPr>
        <p:spPr>
          <a:xfrm flipH="1">
            <a:off x="4572000" y="2088292"/>
            <a:ext cx="605481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48764BF2-83A3-43E4-B8A9-EA0D918DF174}"/>
              </a:ext>
            </a:extLst>
          </p:cNvPr>
          <p:cNvCxnSpPr>
            <a:cxnSpLocks/>
          </p:cNvCxnSpPr>
          <p:nvPr/>
        </p:nvCxnSpPr>
        <p:spPr>
          <a:xfrm>
            <a:off x="4584357" y="2088292"/>
            <a:ext cx="0" cy="156930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218975C-25AF-4ABE-8849-8B30B6E2444A}"/>
              </a:ext>
            </a:extLst>
          </p:cNvPr>
          <p:cNvCxnSpPr/>
          <p:nvPr/>
        </p:nvCxnSpPr>
        <p:spPr>
          <a:xfrm>
            <a:off x="4572000" y="3660349"/>
            <a:ext cx="6054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BF717423-F0CF-46FD-BF31-ECF5FE53B9BB}"/>
              </a:ext>
            </a:extLst>
          </p:cNvPr>
          <p:cNvSpPr txBox="1"/>
          <p:nvPr/>
        </p:nvSpPr>
        <p:spPr>
          <a:xfrm>
            <a:off x="7980977" y="1890583"/>
            <a:ext cx="4713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 w="0"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Consulter \ Chercher livre </a:t>
            </a:r>
            <a:endParaRPr lang="fr-FR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E261F79-569B-4A44-A3D8-3B05EC019A34}"/>
              </a:ext>
            </a:extLst>
          </p:cNvPr>
          <p:cNvCxnSpPr>
            <a:cxnSpLocks/>
          </p:cNvCxnSpPr>
          <p:nvPr/>
        </p:nvCxnSpPr>
        <p:spPr>
          <a:xfrm>
            <a:off x="7698832" y="3664468"/>
            <a:ext cx="3027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19208F9-47A3-4282-8077-50FE5EFF6B7B}"/>
              </a:ext>
            </a:extLst>
          </p:cNvPr>
          <p:cNvCxnSpPr>
            <a:cxnSpLocks/>
          </p:cNvCxnSpPr>
          <p:nvPr/>
        </p:nvCxnSpPr>
        <p:spPr>
          <a:xfrm>
            <a:off x="7698259" y="5192070"/>
            <a:ext cx="3033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2A63E885-855A-46F7-A7E9-AEE091464A4F}"/>
              </a:ext>
            </a:extLst>
          </p:cNvPr>
          <p:cNvCxnSpPr>
            <a:cxnSpLocks/>
          </p:cNvCxnSpPr>
          <p:nvPr/>
        </p:nvCxnSpPr>
        <p:spPr>
          <a:xfrm>
            <a:off x="7698259" y="6806339"/>
            <a:ext cx="2827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8C597E8D-818E-4F72-BBC1-6CCAEA9B0E17}"/>
              </a:ext>
            </a:extLst>
          </p:cNvPr>
          <p:cNvSpPr txBox="1"/>
          <p:nvPr/>
        </p:nvSpPr>
        <p:spPr>
          <a:xfrm>
            <a:off x="7960390" y="6261779"/>
            <a:ext cx="5638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 w="0"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S’authentifier </a:t>
            </a:r>
            <a:endParaRPr lang="fr-FR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Valider \ Activer \ Désactiver \ Ajouter…</a:t>
            </a:r>
            <a:endParaRPr lang="fr-FR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9EEB793-B7CA-4F66-86B0-7AFA3C9B329B}"/>
              </a:ext>
            </a:extLst>
          </p:cNvPr>
          <p:cNvSpPr txBox="1"/>
          <p:nvPr/>
        </p:nvSpPr>
        <p:spPr>
          <a:xfrm>
            <a:off x="7960390" y="4655858"/>
            <a:ext cx="5426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 w="0"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S’authentifier </a:t>
            </a:r>
            <a:endParaRPr lang="fr-FR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Valider \ Activer \ Désactiver \ Annuler…</a:t>
            </a:r>
            <a:endParaRPr lang="fr-FR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C68EF0F-A9D9-4854-B7FE-3840A4CC56C9}"/>
              </a:ext>
            </a:extLst>
          </p:cNvPr>
          <p:cNvSpPr txBox="1"/>
          <p:nvPr/>
        </p:nvSpPr>
        <p:spPr>
          <a:xfrm>
            <a:off x="7980977" y="3130847"/>
            <a:ext cx="5405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 w="0"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S’authentifier</a:t>
            </a:r>
            <a:r>
              <a:rPr lang="fr-FR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Réserver \ Consulter \ Enregistrer…</a:t>
            </a:r>
            <a:endParaRPr lang="fr-FR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CF8B010C-8984-4325-9659-7AFE47DDDA5E}"/>
              </a:ext>
            </a:extLst>
          </p:cNvPr>
          <p:cNvSpPr txBox="1">
            <a:spLocks/>
          </p:cNvSpPr>
          <p:nvPr/>
        </p:nvSpPr>
        <p:spPr>
          <a:xfrm>
            <a:off x="2251150" y="447760"/>
            <a:ext cx="10735703" cy="968463"/>
          </a:xfrm>
          <a:prstGeom prst="rect">
            <a:avLst/>
          </a:prstGeom>
        </p:spPr>
        <p:txBody>
          <a:bodyPr/>
          <a:lstStyle>
            <a:lvl1pPr algn="l" defTabSz="1036206" rtl="0" eaLnBrk="1" latinLnBrk="0" hangingPunct="1">
              <a:spcBef>
                <a:spcPct val="0"/>
              </a:spcBef>
              <a:buNone/>
              <a:defRPr kumimoji="1" sz="3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Route 159 UltraLight" pitchFamily="50" charset="0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Analyse et conception</a:t>
            </a:r>
            <a:endParaRPr lang="fr-FR" dirty="0"/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1DCC6901-E519-48A6-A04B-4E50C765832B}"/>
              </a:ext>
            </a:extLst>
          </p:cNvPr>
          <p:cNvCxnSpPr>
            <a:cxnSpLocks/>
          </p:cNvCxnSpPr>
          <p:nvPr/>
        </p:nvCxnSpPr>
        <p:spPr>
          <a:xfrm>
            <a:off x="7727135" y="2086922"/>
            <a:ext cx="3027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F1B8C8D8-7F59-469F-92E8-30B9A8100B55}"/>
              </a:ext>
            </a:extLst>
          </p:cNvPr>
          <p:cNvSpPr txBox="1"/>
          <p:nvPr/>
        </p:nvSpPr>
        <p:spPr>
          <a:xfrm>
            <a:off x="3320884" y="2592496"/>
            <a:ext cx="1475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 w="0"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S’inscrire</a:t>
            </a:r>
            <a:r>
              <a:rPr lang="fr-FR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r-FR" dirty="0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7D9E2C2-8A8D-49AC-AB44-7287AFD3994C}"/>
              </a:ext>
            </a:extLst>
          </p:cNvPr>
          <p:cNvCxnSpPr>
            <a:cxnSpLocks/>
          </p:cNvCxnSpPr>
          <p:nvPr/>
        </p:nvCxnSpPr>
        <p:spPr>
          <a:xfrm>
            <a:off x="4572000" y="3853595"/>
            <a:ext cx="12357" cy="3244067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111B415E-9F28-4F59-81DF-FE17E72783A2}"/>
              </a:ext>
            </a:extLst>
          </p:cNvPr>
          <p:cNvCxnSpPr/>
          <p:nvPr/>
        </p:nvCxnSpPr>
        <p:spPr>
          <a:xfrm>
            <a:off x="4559643" y="7097662"/>
            <a:ext cx="6054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8B5DC8F-6C28-4E9D-82E2-FEEA7420FD4D}"/>
              </a:ext>
            </a:extLst>
          </p:cNvPr>
          <p:cNvCxnSpPr>
            <a:cxnSpLocks/>
          </p:cNvCxnSpPr>
          <p:nvPr/>
        </p:nvCxnSpPr>
        <p:spPr>
          <a:xfrm>
            <a:off x="2744396" y="1863813"/>
            <a:ext cx="0" cy="3328257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51F4189-15A8-4D10-8124-2C17F76F77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744396" y="5192070"/>
            <a:ext cx="2433085" cy="34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26D4577C-01C2-4464-81A6-D393B4BB3AF9}"/>
              </a:ext>
            </a:extLst>
          </p:cNvPr>
          <p:cNvSpPr txBox="1"/>
          <p:nvPr/>
        </p:nvSpPr>
        <p:spPr>
          <a:xfrm>
            <a:off x="1313635" y="3084680"/>
            <a:ext cx="1475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 w="0"/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Contacter</a:t>
            </a:r>
            <a:r>
              <a:rPr lang="fr-FR" dirty="0">
                <a:ln w="0"/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r-FR" dirty="0">
              <a:solidFill>
                <a:schemeClr val="accent5"/>
              </a:solidFill>
            </a:endParaRPr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B9312302-D780-44E4-AF2C-D961EE23B218}"/>
              </a:ext>
            </a:extLst>
          </p:cNvPr>
          <p:cNvCxnSpPr/>
          <p:nvPr/>
        </p:nvCxnSpPr>
        <p:spPr>
          <a:xfrm>
            <a:off x="4584357" y="5422903"/>
            <a:ext cx="6054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5EA334B2-34BA-48BE-ABBF-C66EC8E3C5C5}"/>
              </a:ext>
            </a:extLst>
          </p:cNvPr>
          <p:cNvSpPr txBox="1"/>
          <p:nvPr/>
        </p:nvSpPr>
        <p:spPr>
          <a:xfrm>
            <a:off x="2958767" y="5434626"/>
            <a:ext cx="1475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 w="0"/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Contacter </a:t>
            </a:r>
            <a:endParaRPr lang="fr-FR" dirty="0">
              <a:solidFill>
                <a:schemeClr val="accent5"/>
              </a:solidFill>
            </a:endParaRPr>
          </a:p>
        </p:txBody>
      </p: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DA4DCD13-4DD5-4A22-BD24-BA6F2AD98A95}"/>
              </a:ext>
            </a:extLst>
          </p:cNvPr>
          <p:cNvCxnSpPr/>
          <p:nvPr/>
        </p:nvCxnSpPr>
        <p:spPr>
          <a:xfrm>
            <a:off x="4571999" y="3853595"/>
            <a:ext cx="6054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0B926D87-C4D6-48A2-9455-2C8DCA00E541}"/>
              </a:ext>
            </a:extLst>
          </p:cNvPr>
          <p:cNvCxnSpPr>
            <a:cxnSpLocks/>
          </p:cNvCxnSpPr>
          <p:nvPr/>
        </p:nvCxnSpPr>
        <p:spPr>
          <a:xfrm>
            <a:off x="2744396" y="1884963"/>
            <a:ext cx="2433085" cy="34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16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25"/>
          </p:nvPr>
        </p:nvSpPr>
        <p:spPr>
          <a:xfrm>
            <a:off x="3093710" y="4167443"/>
            <a:ext cx="3283741" cy="579620"/>
          </a:xfrm>
        </p:spPr>
        <p:txBody>
          <a:bodyPr/>
          <a:lstStyle/>
          <a:p>
            <a:endParaRPr lang="fr-FR" altLang="fr-FR" sz="1600" dirty="0"/>
          </a:p>
          <a:p>
            <a:r>
              <a:rPr lang="fr-FR" altLang="fr-FR" sz="1600" dirty="0"/>
              <a:t>Diagramme de séquence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6"/>
          </p:nvPr>
        </p:nvSpPr>
        <p:spPr>
          <a:xfrm>
            <a:off x="7165499" y="4288977"/>
            <a:ext cx="4904581" cy="1075186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   Scénario de cas d’utilisation  &lt;&lt;Inscription&gt;&gt;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   Scénario de cas d’utilisation  &lt;&lt;Authentification&gt;&gt;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   Scénario de cas d’utilisation  &lt;&lt;Gérer réservation&gt;&gt;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Analyse et conception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1"/>
          </p:nvPr>
        </p:nvSpPr>
        <p:spPr>
          <a:xfrm>
            <a:off x="506185" y="5714720"/>
            <a:ext cx="3951515" cy="579620"/>
          </a:xfrm>
        </p:spPr>
        <p:txBody>
          <a:bodyPr/>
          <a:lstStyle/>
          <a:p>
            <a:endParaRPr lang="fr-FR" dirty="0"/>
          </a:p>
          <a:p>
            <a:r>
              <a:rPr lang="fr-FR" altLang="fr-FR" sz="1600" dirty="0"/>
              <a:t>Diagramme de cas d’utilisation</a:t>
            </a:r>
            <a:endParaRPr lang="fr-FR" sz="1600" dirty="0"/>
          </a:p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4"/>
          </p:nvPr>
        </p:nvSpPr>
        <p:spPr>
          <a:xfrm>
            <a:off x="5169023" y="6037187"/>
            <a:ext cx="5704023" cy="136499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Pour visiteur / utilisateur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Pour bibliothécaire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Pour  administrateur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sz="1200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7"/>
          </p:nvPr>
        </p:nvSpPr>
        <p:spPr>
          <a:xfrm>
            <a:off x="3874226" y="2586424"/>
            <a:ext cx="4434840" cy="579620"/>
          </a:xfrm>
        </p:spPr>
        <p:txBody>
          <a:bodyPr/>
          <a:lstStyle/>
          <a:p>
            <a:endParaRPr lang="fr-FR" altLang="fr-FR" sz="1600" dirty="0"/>
          </a:p>
          <a:p>
            <a:r>
              <a:rPr lang="fr-FR" sz="1600" dirty="0"/>
              <a:t>Diagramme de classe</a:t>
            </a:r>
          </a:p>
          <a:p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8"/>
          </p:nvPr>
        </p:nvSpPr>
        <p:spPr>
          <a:xfrm>
            <a:off x="9146490" y="2725374"/>
            <a:ext cx="4087371" cy="136499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 Générale</a:t>
            </a:r>
          </a:p>
          <a:p>
            <a:r>
              <a:rPr lang="fr-FR" dirty="0">
                <a:solidFill>
                  <a:schemeClr val="tx1"/>
                </a:solidFill>
              </a:rPr>
              <a:t>       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20373</TotalTime>
  <Words>551</Words>
  <Application>Microsoft Office PowerPoint</Application>
  <PresentationFormat>Personnalisé</PresentationFormat>
  <Paragraphs>152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28</vt:i4>
      </vt:variant>
    </vt:vector>
  </HeadingPairs>
  <TitlesOfParts>
    <vt:vector size="43" baseType="lpstr">
      <vt:lpstr>Arial</vt:lpstr>
      <vt:lpstr>Calibri</vt:lpstr>
      <vt:lpstr>Courier New</vt:lpstr>
      <vt:lpstr>Georgia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Wingdings</vt:lpstr>
      <vt:lpstr>Vega - Header</vt:lpstr>
      <vt:lpstr>Vega - Footer Only</vt:lpstr>
      <vt:lpstr>Vega - Free</vt:lpstr>
      <vt:lpstr>    Réalisation d’une  Application de gestion  de bibliothèque </vt:lpstr>
      <vt:lpstr>Application de gestion de bibliothèque</vt:lpstr>
      <vt:lpstr>Introduction </vt:lpstr>
      <vt:lpstr>Problématiques</vt:lpstr>
      <vt:lpstr>Conduite du projet</vt:lpstr>
      <vt:lpstr>Conduite du projet </vt:lpstr>
      <vt:lpstr>Analyse et conception</vt:lpstr>
      <vt:lpstr>Présentation PowerPoint</vt:lpstr>
      <vt:lpstr>Analyse et conception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Gérer réservation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Réalisation</vt:lpstr>
      <vt:lpstr>Les langages du développement</vt:lpstr>
      <vt:lpstr>Les langages du développement</vt:lpstr>
      <vt:lpstr>Les outils de développement</vt:lpstr>
      <vt:lpstr>Conclusion et perspective </vt:lpstr>
      <vt:lpstr>Présentation PowerPoint</vt:lpstr>
      <vt:lpstr>Merci pour votre attention</vt:lpstr>
      <vt:lpstr>    Réalisation d’une  Application de gestion  de bibliothèque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safaa brouk</cp:lastModifiedBy>
  <cp:revision>805</cp:revision>
  <dcterms:created xsi:type="dcterms:W3CDTF">2015-09-05T11:42:45Z</dcterms:created>
  <dcterms:modified xsi:type="dcterms:W3CDTF">2020-07-09T18:36:08Z</dcterms:modified>
</cp:coreProperties>
</file>